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UNIQUEGLASS</a:t>
            </a:r>
            <a:br>
              <a:rPr lang="en-US" dirty="0"/>
            </a:br>
            <a:r>
              <a:rPr lang="hu-HU" sz="3200" dirty="0"/>
              <a:t>„</a:t>
            </a:r>
            <a:r>
              <a:rPr lang="en-US" sz="3200" dirty="0" err="1"/>
              <a:t>olyan</a:t>
            </a:r>
            <a:r>
              <a:rPr lang="en-US" sz="3200" dirty="0"/>
              <a:t> </a:t>
            </a:r>
            <a:r>
              <a:rPr lang="en-US" sz="3200" dirty="0" err="1"/>
              <a:t>ez</a:t>
            </a:r>
            <a:r>
              <a:rPr lang="en-US" sz="3200" dirty="0"/>
              <a:t> mint a </a:t>
            </a:r>
            <a:r>
              <a:rPr lang="en-US" sz="3200" dirty="0" err="1"/>
              <a:t>többi</a:t>
            </a:r>
            <a:r>
              <a:rPr lang="en-US" sz="3200" dirty="0"/>
              <a:t>, </a:t>
            </a:r>
            <a:r>
              <a:rPr lang="en-US" sz="3200" dirty="0" err="1"/>
              <a:t>csak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mr-IN" sz="3200" dirty="0"/>
              <a:t>…</a:t>
            </a:r>
            <a:r>
              <a:rPr lang="hu-HU" sz="3200"/>
              <a:t>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Nyíregyházától</a:t>
            </a:r>
            <a:r>
              <a:rPr lang="en-US" dirty="0"/>
              <a:t> - </a:t>
            </a:r>
            <a:r>
              <a:rPr lang="en-US" dirty="0" err="1"/>
              <a:t>Qatarig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1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́gkoro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786"/>
            <a:ext cx="9144000" cy="60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́gkorong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67"/>
            <a:ext cx="9144000" cy="60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sz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11"/>
            <a:ext cx="9144000" cy="60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3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sz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" y="122953"/>
            <a:ext cx="9144000" cy="609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3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sz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" y="383132"/>
            <a:ext cx="9144000" cy="60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sz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67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sz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8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8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́letf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11" y="0"/>
            <a:ext cx="4570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6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́letfa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60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4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á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́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66" y="0"/>
            <a:ext cx="483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1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ás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0" y="448183"/>
            <a:ext cx="9144000" cy="60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1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ás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8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f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20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zialágyi Áron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04"/>
            <a:ext cx="9144000" cy="60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u Saolin Sánd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7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2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́lakéz 1 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15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1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́lakéz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6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1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c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2" y="675425"/>
            <a:ext cx="786384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04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ku Ernő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4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ku Ernő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43" y="146304"/>
            <a:ext cx="4477512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9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zaloncuk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7" y="715195"/>
            <a:ext cx="8418576" cy="56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8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ku Ernő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0" y="1124795"/>
            <a:ext cx="7458456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1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̈pi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9" y="0"/>
            <a:ext cx="457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1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̈pi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1" y="1120222"/>
            <a:ext cx="7470648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3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̈pi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13" y="0"/>
            <a:ext cx="4572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2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andia Fogathajtás V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94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andia Fogathajtó V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0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 1JP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63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05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9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3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4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 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28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́zsa, vá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3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5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 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05" y="1293626"/>
            <a:ext cx="67818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78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́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11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65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́2 JP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12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1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́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5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18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 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51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́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9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ó6 P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48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8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ák Katalin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95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08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ák Katalin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54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91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ta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88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likán díj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7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2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tar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3" y="0"/>
            <a:ext cx="457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05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tar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21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3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tar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02" y="0"/>
            <a:ext cx="457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6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tar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5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atar - orix 2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88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likán díj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8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lly Hungary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3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lly Hungary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98" y="0"/>
            <a:ext cx="4571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08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lly Hungary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817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83</TotalTime>
  <Words>16</Words>
  <Application>Microsoft Office PowerPoint</Application>
  <PresentationFormat>Diavetítés a képernyőre (4:3 oldalarány)</PresentationFormat>
  <Paragraphs>2</Paragraphs>
  <Slides>54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54</vt:i4>
      </vt:variant>
    </vt:vector>
  </HeadingPairs>
  <TitlesOfParts>
    <vt:vector size="57" baseType="lpstr">
      <vt:lpstr>Arial</vt:lpstr>
      <vt:lpstr>Calibri</vt:lpstr>
      <vt:lpstr> Black </vt:lpstr>
      <vt:lpstr>UNIQUEGLASS „olyan ez mint a többi, csak más…”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tulaj</dc:creator>
  <cp:lastModifiedBy>Paktum4</cp:lastModifiedBy>
  <cp:revision>11</cp:revision>
  <dcterms:created xsi:type="dcterms:W3CDTF">2022-12-05T12:37:13Z</dcterms:created>
  <dcterms:modified xsi:type="dcterms:W3CDTF">2022-12-08T06:35:30Z</dcterms:modified>
</cp:coreProperties>
</file>