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256" r:id="rId3"/>
    <p:sldId id="257" r:id="rId4"/>
    <p:sldId id="261" r:id="rId5"/>
    <p:sldId id="259" r:id="rId6"/>
    <p:sldId id="262" r:id="rId7"/>
    <p:sldId id="264" r:id="rId8"/>
    <p:sldId id="260" r:id="rId9"/>
    <p:sldId id="268" r:id="rId10"/>
    <p:sldId id="265" r:id="rId11"/>
    <p:sldId id="263" r:id="rId12"/>
    <p:sldId id="266" r:id="rId13"/>
    <p:sldId id="267" r:id="rId14"/>
    <p:sldId id="269" r:id="rId15"/>
    <p:sldId id="281" r:id="rId16"/>
    <p:sldId id="270" r:id="rId17"/>
    <p:sldId id="271" r:id="rId18"/>
    <p:sldId id="273" r:id="rId19"/>
    <p:sldId id="274" r:id="rId20"/>
    <p:sldId id="275" r:id="rId21"/>
    <p:sldId id="276" r:id="rId22"/>
    <p:sldId id="272" r:id="rId23"/>
    <p:sldId id="277" r:id="rId24"/>
    <p:sldId id="278" r:id="rId25"/>
    <p:sldId id="279" r:id="rId26"/>
    <p:sldId id="280" r:id="rId27"/>
    <p:sldId id="283" r:id="rId28"/>
    <p:sldId id="282" r:id="rId29"/>
    <p:sldId id="284" r:id="rId30"/>
    <p:sldId id="285" r:id="rId31"/>
    <p:sldId id="286" r:id="rId32"/>
    <p:sldId id="287" r:id="rId33"/>
    <p:sldId id="299" r:id="rId34"/>
    <p:sldId id="301" r:id="rId35"/>
    <p:sldId id="320" r:id="rId36"/>
    <p:sldId id="288" r:id="rId37"/>
    <p:sldId id="290" r:id="rId38"/>
    <p:sldId id="289" r:id="rId39"/>
    <p:sldId id="297" r:id="rId40"/>
    <p:sldId id="293" r:id="rId41"/>
    <p:sldId id="322" r:id="rId42"/>
    <p:sldId id="302" r:id="rId43"/>
    <p:sldId id="323" r:id="rId44"/>
    <p:sldId id="324" r:id="rId45"/>
    <p:sldId id="325" r:id="rId46"/>
    <p:sldId id="305" r:id="rId47"/>
    <p:sldId id="313" r:id="rId48"/>
    <p:sldId id="314" r:id="rId49"/>
    <p:sldId id="326" r:id="rId50"/>
    <p:sldId id="307" r:id="rId51"/>
    <p:sldId id="308" r:id="rId52"/>
    <p:sldId id="294" r:id="rId53"/>
    <p:sldId id="295" r:id="rId54"/>
    <p:sldId id="298" r:id="rId55"/>
    <p:sldId id="327" r:id="rId5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748" autoAdjust="0"/>
  </p:normalViewPr>
  <p:slideViewPr>
    <p:cSldViewPr snapToGrid="0">
      <p:cViewPr varScale="1">
        <p:scale>
          <a:sx n="76" d="100"/>
          <a:sy n="76" d="100"/>
        </p:scale>
        <p:origin x="9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3735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8857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0646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109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580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13145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670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738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04933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6272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644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D5348-5B2C-49EB-AA91-0220657E6C42}" type="datetimeFigureOut">
              <a:rPr lang="hu-HU" smtClean="0"/>
              <a:t>2022. 09. 14.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C8FAF-759A-44F7-B7C8-FDE0131A4A4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4442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53629"/>
            <a:ext cx="10515600" cy="1325563"/>
          </a:xfrm>
        </p:spPr>
        <p:txBody>
          <a:bodyPr/>
          <a:lstStyle/>
          <a:p>
            <a:pPr algn="ctr"/>
            <a:r>
              <a:rPr lang="hu-HU" dirty="0"/>
              <a:t>A kelő nap sugarával köszöntök mindenkit!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25887" y="1141340"/>
            <a:ext cx="5695716" cy="5596932"/>
          </a:xfrm>
        </p:spPr>
      </p:pic>
    </p:spTree>
    <p:extLst>
      <p:ext uri="{BB962C8B-B14F-4D97-AF65-F5344CB8AC3E}">
        <p14:creationId xmlns:p14="http://schemas.microsoft.com/office/powerpoint/2010/main" val="3821574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616" y="1690688"/>
            <a:ext cx="5146183" cy="4486275"/>
          </a:xfr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1690687"/>
            <a:ext cx="6207615" cy="448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20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hu-HU" dirty="0"/>
              <a:t>A mérföldkő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0515600" cy="4486275"/>
          </a:xfrm>
        </p:spPr>
      </p:pic>
    </p:spTree>
    <p:extLst>
      <p:ext uri="{BB962C8B-B14F-4D97-AF65-F5344CB8AC3E}">
        <p14:creationId xmlns:p14="http://schemas.microsoft.com/office/powerpoint/2010/main" val="1265802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hu-HU" dirty="0"/>
              <a:t>A mérföldkő 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Akkor jött az életembe amikor elérkeztünk a 70 családhoz.....</a:t>
            </a:r>
          </a:p>
          <a:p>
            <a:r>
              <a:rPr lang="hu-HU" dirty="0"/>
              <a:t>2018 őszén, jött egy szerda reggel…..</a:t>
            </a:r>
          </a:p>
        </p:txBody>
      </p:sp>
    </p:spTree>
    <p:extLst>
      <p:ext uri="{BB962C8B-B14F-4D97-AF65-F5344CB8AC3E}">
        <p14:creationId xmlns:p14="http://schemas.microsoft.com/office/powerpoint/2010/main" val="3689923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hu-HU" dirty="0"/>
              <a:t>Megkezdődött egy más világ…..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több éves ,,KGST” piaci értékesítésnek hátat fordítottam…..</a:t>
            </a:r>
          </a:p>
          <a:p>
            <a:r>
              <a:rPr lang="hu-HU" dirty="0"/>
              <a:t>A Búza - tér lett a munka helyem.</a:t>
            </a:r>
          </a:p>
          <a:p>
            <a:r>
              <a:rPr lang="hu-HU" dirty="0"/>
              <a:t>Górcső alá vettem a többi mézes standot…..</a:t>
            </a:r>
          </a:p>
          <a:p>
            <a:pPr marL="0" indent="0">
              <a:buNone/>
            </a:pPr>
            <a:r>
              <a:rPr lang="hu-HU" dirty="0"/>
              <a:t>    - a termék, tehát maga a méz.</a:t>
            </a:r>
          </a:p>
          <a:p>
            <a:pPr marL="0" indent="0">
              <a:buNone/>
            </a:pPr>
            <a:r>
              <a:rPr lang="hu-HU" dirty="0"/>
              <a:t>    - a csomagolás.</a:t>
            </a:r>
          </a:p>
          <a:p>
            <a:pPr marL="0" indent="0">
              <a:buNone/>
            </a:pPr>
            <a:r>
              <a:rPr lang="hu-HU" dirty="0"/>
              <a:t>    - az értékesítő.</a:t>
            </a:r>
          </a:p>
        </p:txBody>
      </p:sp>
    </p:spTree>
    <p:extLst>
      <p:ext uri="{BB962C8B-B14F-4D97-AF65-F5344CB8AC3E}">
        <p14:creationId xmlns:p14="http://schemas.microsoft.com/office/powerpoint/2010/main" val="2470821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termék, tehát maga a méz…..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Kedvenc tanárom mondta egyszer:</a:t>
            </a:r>
          </a:p>
          <a:p>
            <a:endParaRPr lang="hu-HU" dirty="0"/>
          </a:p>
          <a:p>
            <a:r>
              <a:rPr lang="hu-HU" sz="3900" dirty="0"/>
              <a:t> Soha ne azt nézd, hogy annak…..</a:t>
            </a:r>
          </a:p>
          <a:p>
            <a:endParaRPr lang="hu-HU" dirty="0"/>
          </a:p>
          <a:p>
            <a:r>
              <a:rPr lang="hu-HU" dirty="0"/>
              <a:t>Megvizsgáltam a többiek áruját és kerestem a különbségeket. </a:t>
            </a:r>
          </a:p>
          <a:p>
            <a:r>
              <a:rPr lang="hu-HU" dirty="0"/>
              <a:t>Szakavatott szemmel, összegezve a tapasztalatokat megállapítottam,</a:t>
            </a:r>
          </a:p>
          <a:p>
            <a:endParaRPr lang="hu-HU" dirty="0"/>
          </a:p>
          <a:p>
            <a:r>
              <a:rPr lang="hu-HU" dirty="0"/>
              <a:t>Hogy nem kell ehhez más csak két adalék :</a:t>
            </a:r>
          </a:p>
          <a:p>
            <a:endParaRPr lang="hu-HU" dirty="0"/>
          </a:p>
          <a:p>
            <a:pPr marL="0" indent="0">
              <a:buNone/>
            </a:pPr>
            <a:endParaRPr lang="hu-HU" sz="6000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86019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sz="8000" dirty="0"/>
          </a:p>
          <a:p>
            <a:pPr marL="0" indent="0">
              <a:buNone/>
            </a:pPr>
            <a:r>
              <a:rPr lang="hu-HU" sz="8000" dirty="0"/>
              <a:t>A szívem meg a lelkem!</a:t>
            </a:r>
          </a:p>
        </p:txBody>
      </p:sp>
    </p:spTree>
    <p:extLst>
      <p:ext uri="{BB962C8B-B14F-4D97-AF65-F5344CB8AC3E}">
        <p14:creationId xmlns:p14="http://schemas.microsoft.com/office/powerpoint/2010/main" val="1772910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Ahogyan megterem…..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r>
              <a:rPr lang="hu-HU" dirty="0"/>
              <a:t> - úgy kell a fajta mézeket üvegbe zárni…..</a:t>
            </a:r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08690" y="874690"/>
            <a:ext cx="6858000" cy="51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77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" y="713532"/>
            <a:ext cx="12156516" cy="5973648"/>
          </a:xfrm>
        </p:spPr>
      </p:pic>
    </p:spTree>
    <p:extLst>
      <p:ext uri="{BB962C8B-B14F-4D97-AF65-F5344CB8AC3E}">
        <p14:creationId xmlns:p14="http://schemas.microsoft.com/office/powerpoint/2010/main" val="1551971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8" y="693337"/>
            <a:ext cx="12197608" cy="5993842"/>
          </a:xfrm>
        </p:spPr>
      </p:pic>
    </p:spTree>
    <p:extLst>
      <p:ext uri="{BB962C8B-B14F-4D97-AF65-F5344CB8AC3E}">
        <p14:creationId xmlns:p14="http://schemas.microsoft.com/office/powerpoint/2010/main" val="33824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- akkor élvezhetjük igazán, a rájuk jellemző</a:t>
            </a:r>
          </a:p>
          <a:p>
            <a:pPr marL="0" indent="0">
              <a:buNone/>
            </a:pPr>
            <a:r>
              <a:rPr lang="hu-HU" dirty="0"/>
              <a:t>   íz</a:t>
            </a:r>
          </a:p>
          <a:p>
            <a:pPr marL="0" indent="0">
              <a:buNone/>
            </a:pPr>
            <a:r>
              <a:rPr lang="hu-HU" dirty="0"/>
              <a:t>   illat</a:t>
            </a:r>
          </a:p>
          <a:p>
            <a:pPr marL="0" indent="0">
              <a:buNone/>
            </a:pPr>
            <a:r>
              <a:rPr lang="hu-HU" dirty="0"/>
              <a:t>   gyógyító hatásukat.</a:t>
            </a:r>
          </a:p>
        </p:txBody>
      </p:sp>
    </p:spTree>
    <p:extLst>
      <p:ext uri="{BB962C8B-B14F-4D97-AF65-F5344CB8AC3E}">
        <p14:creationId xmlns:p14="http://schemas.microsoft.com/office/powerpoint/2010/main" val="3543872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-2992581" y="0"/>
            <a:ext cx="13660582" cy="3990110"/>
          </a:xfrm>
        </p:spPr>
        <p:txBody>
          <a:bodyPr>
            <a:normAutofit fontScale="90000"/>
          </a:bodyPr>
          <a:lstStyle/>
          <a:p>
            <a:br>
              <a:rPr lang="hu-HU" sz="8800" dirty="0"/>
            </a:br>
            <a:br>
              <a:rPr lang="hu-HU" sz="8800" dirty="0"/>
            </a:br>
            <a:br>
              <a:rPr lang="hu-HU" sz="8800" dirty="0"/>
            </a:br>
            <a:br>
              <a:rPr lang="hu-HU" sz="8800" dirty="0"/>
            </a:br>
            <a:br>
              <a:rPr lang="hu-HU" sz="8800" dirty="0"/>
            </a:br>
            <a:br>
              <a:rPr lang="hu-HU" sz="8800" dirty="0"/>
            </a:br>
            <a:r>
              <a:rPr lang="hu-HU" sz="9800" dirty="0"/>
              <a:t>2022.09.15.</a:t>
            </a:r>
            <a:br>
              <a:rPr lang="hu-HU" sz="9800" dirty="0"/>
            </a:br>
            <a:r>
              <a:rPr lang="hu-HU" sz="9800" dirty="0"/>
              <a:t>GAZDA TÚRA </a:t>
            </a:r>
            <a:br>
              <a:rPr lang="hu-HU" sz="8800" dirty="0"/>
            </a:br>
            <a:endParaRPr lang="hu-HU" sz="88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3990110"/>
            <a:ext cx="7048500" cy="1995054"/>
          </a:xfrm>
        </p:spPr>
        <p:txBody>
          <a:bodyPr>
            <a:normAutofit/>
          </a:bodyPr>
          <a:lstStyle/>
          <a:p>
            <a:r>
              <a:rPr lang="hu-HU" sz="5400" dirty="0"/>
              <a:t>A Kerekréti Méhészetnél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9125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493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1547" y="1004835"/>
            <a:ext cx="3617407" cy="743578"/>
          </a:xfrm>
        </p:spPr>
        <p:txBody>
          <a:bodyPr/>
          <a:lstStyle/>
          <a:p>
            <a:r>
              <a:rPr lang="hu-HU" dirty="0"/>
              <a:t>Korszerű technológia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258" y="401932"/>
            <a:ext cx="8391998" cy="610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11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víz fogságában!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00736"/>
            <a:ext cx="10515600" cy="5167312"/>
          </a:xfrm>
        </p:spPr>
      </p:pic>
    </p:spTree>
    <p:extLst>
      <p:ext uri="{BB962C8B-B14F-4D97-AF65-F5344CB8AC3E}">
        <p14:creationId xmlns:p14="http://schemas.microsoft.com/office/powerpoint/2010/main" val="16175860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surrogó méz hangja.</a:t>
            </a:r>
          </a:p>
        </p:txBody>
      </p:sp>
      <p:pic>
        <p:nvPicPr>
          <p:cNvPr id="4" name="20220202_15272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78251" y="379873"/>
            <a:ext cx="3475549" cy="6178003"/>
          </a:xfrm>
        </p:spPr>
      </p:pic>
    </p:spTree>
    <p:extLst>
      <p:ext uri="{BB962C8B-B14F-4D97-AF65-F5344CB8AC3E}">
        <p14:creationId xmlns:p14="http://schemas.microsoft.com/office/powerpoint/2010/main" val="62790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Csomagolás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Nem a ruha teszi…..?</a:t>
            </a:r>
          </a:p>
          <a:p>
            <a:r>
              <a:rPr lang="hu-HU" dirty="0"/>
              <a:t>Nem kell mindenhez érteni, de meg kell találni azokat az embereket…..</a:t>
            </a:r>
          </a:p>
        </p:txBody>
      </p:sp>
    </p:spTree>
    <p:extLst>
      <p:ext uri="{BB962C8B-B14F-4D97-AF65-F5344CB8AC3E}">
        <p14:creationId xmlns:p14="http://schemas.microsoft.com/office/powerpoint/2010/main" val="3761592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05" y="520007"/>
            <a:ext cx="5953648" cy="5978767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19008" y="440869"/>
            <a:ext cx="5953651" cy="613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52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6726" y="683172"/>
            <a:ext cx="5841941" cy="5560823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5514" y="326930"/>
            <a:ext cx="5846873" cy="631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63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értékesítő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r>
              <a:rPr lang="hu-HU" dirty="0"/>
              <a:t>Ennek a résznek a fontosságát, szeretném a saját példámon keresztül megmutatni…..</a:t>
            </a:r>
          </a:p>
        </p:txBody>
      </p:sp>
    </p:spTree>
    <p:extLst>
      <p:ext uri="{BB962C8B-B14F-4D97-AF65-F5344CB8AC3E}">
        <p14:creationId xmlns:p14="http://schemas.microsoft.com/office/powerpoint/2010/main" val="2137981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886" y="-2143"/>
            <a:ext cx="8959708" cy="6860143"/>
          </a:xfrm>
        </p:spPr>
      </p:pic>
    </p:spTree>
    <p:extLst>
      <p:ext uri="{BB962C8B-B14F-4D97-AF65-F5344CB8AC3E}">
        <p14:creationId xmlns:p14="http://schemas.microsoft.com/office/powerpoint/2010/main" val="3702592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572" y="0"/>
            <a:ext cx="7700065" cy="6858000"/>
          </a:xfrm>
        </p:spPr>
      </p:pic>
    </p:spTree>
    <p:extLst>
      <p:ext uri="{BB962C8B-B14F-4D97-AF65-F5344CB8AC3E}">
        <p14:creationId xmlns:p14="http://schemas.microsoft.com/office/powerpoint/2010/main" val="1021033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498" y="0"/>
            <a:ext cx="7753273" cy="6858000"/>
          </a:xfrm>
        </p:spPr>
      </p:pic>
    </p:spTree>
    <p:extLst>
      <p:ext uri="{BB962C8B-B14F-4D97-AF65-F5344CB8AC3E}">
        <p14:creationId xmlns:p14="http://schemas.microsoft.com/office/powerpoint/2010/main" val="1585002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hu-HU" dirty="0"/>
              <a:t>A kezdet…..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Állat </a:t>
            </a:r>
            <a:r>
              <a:rPr lang="hu-HU"/>
              <a:t>szerető gyerekként </a:t>
            </a:r>
            <a:r>
              <a:rPr lang="hu-HU" dirty="0"/>
              <a:t>mindenhez volt vonzalmam,  </a:t>
            </a:r>
          </a:p>
        </p:txBody>
      </p:sp>
    </p:spTree>
    <p:extLst>
      <p:ext uri="{BB962C8B-B14F-4D97-AF65-F5344CB8AC3E}">
        <p14:creationId xmlns:p14="http://schemas.microsoft.com/office/powerpoint/2010/main" val="1265292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697" y="0"/>
            <a:ext cx="7690606" cy="6849576"/>
          </a:xfrm>
        </p:spPr>
      </p:pic>
    </p:spTree>
    <p:extLst>
      <p:ext uri="{BB962C8B-B14F-4D97-AF65-F5344CB8AC3E}">
        <p14:creationId xmlns:p14="http://schemas.microsoft.com/office/powerpoint/2010/main" val="2527641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34" y="-4567"/>
            <a:ext cx="8825707" cy="6862567"/>
          </a:xfrm>
        </p:spPr>
      </p:pic>
    </p:spTree>
    <p:extLst>
      <p:ext uri="{BB962C8B-B14F-4D97-AF65-F5344CB8AC3E}">
        <p14:creationId xmlns:p14="http://schemas.microsoft.com/office/powerpoint/2010/main" val="637201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37" y="7674"/>
            <a:ext cx="11100440" cy="6850326"/>
          </a:xfrm>
        </p:spPr>
      </p:pic>
    </p:spTree>
    <p:extLst>
      <p:ext uri="{BB962C8B-B14F-4D97-AF65-F5344CB8AC3E}">
        <p14:creationId xmlns:p14="http://schemas.microsoft.com/office/powerpoint/2010/main" val="853479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37202" y="-281528"/>
            <a:ext cx="6858003" cy="7421060"/>
          </a:xfrm>
        </p:spPr>
      </p:pic>
    </p:spTree>
    <p:extLst>
      <p:ext uri="{BB962C8B-B14F-4D97-AF65-F5344CB8AC3E}">
        <p14:creationId xmlns:p14="http://schemas.microsoft.com/office/powerpoint/2010/main" val="23895482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185688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8000" dirty="0"/>
              <a:t>Aki korán kel…..</a:t>
            </a:r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430593"/>
            <a:ext cx="12192000" cy="5427404"/>
          </a:xfrm>
        </p:spPr>
      </p:pic>
    </p:spTree>
    <p:extLst>
      <p:ext uri="{BB962C8B-B14F-4D97-AF65-F5344CB8AC3E}">
        <p14:creationId xmlns:p14="http://schemas.microsoft.com/office/powerpoint/2010/main" val="26667604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jó gazda gondossága…..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Régóta tudjuk a sikeres méhészkedés receptjét</a:t>
            </a:r>
          </a:p>
          <a:p>
            <a:pPr marL="0" indent="0">
              <a:buNone/>
            </a:pPr>
            <a:r>
              <a:rPr lang="hu-HU" dirty="0"/>
              <a:t>    -Jó legelő…..</a:t>
            </a:r>
          </a:p>
          <a:p>
            <a:pPr marL="0" indent="0">
              <a:buNone/>
            </a:pPr>
            <a:r>
              <a:rPr lang="hu-HU" dirty="0"/>
              <a:t>    -Kedvező időjárás …..</a:t>
            </a:r>
          </a:p>
          <a:p>
            <a:pPr marL="0" indent="0">
              <a:buNone/>
            </a:pPr>
            <a:r>
              <a:rPr lang="hu-HU" dirty="0"/>
              <a:t>    -Erős méhcsaládok…..</a:t>
            </a:r>
          </a:p>
        </p:txBody>
      </p:sp>
    </p:spTree>
    <p:extLst>
      <p:ext uri="{BB962C8B-B14F-4D97-AF65-F5344CB8AC3E}">
        <p14:creationId xmlns:p14="http://schemas.microsoft.com/office/powerpoint/2010/main" val="22117173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/>
          <a:lstStyle/>
          <a:p>
            <a:r>
              <a:rPr lang="hu-HU" dirty="0"/>
              <a:t>Tavaszi munkák….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telet túlélt méhcsaládok vizsgálata : élelemkészlet, virágpor, fiasítás.</a:t>
            </a:r>
          </a:p>
          <a:p>
            <a:r>
              <a:rPr lang="hu-HU" dirty="0"/>
              <a:t>A fejlődéshez biztosítani kaptár hőmérsékletet.</a:t>
            </a:r>
          </a:p>
          <a:p>
            <a:r>
              <a:rPr lang="hu-HU" dirty="0"/>
              <a:t>Felkészülni a vándorlásra.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062" y="2717442"/>
            <a:ext cx="7413938" cy="414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89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4350" y="1982690"/>
            <a:ext cx="5167311" cy="4597757"/>
          </a:xfrm>
        </p:spPr>
      </p:pic>
      <p:pic>
        <p:nvPicPr>
          <p:cNvPr id="9" name="Tartalom hely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96" y="19414"/>
            <a:ext cx="3000731" cy="2989452"/>
          </a:xfrm>
          <a:prstGeom prst="rect">
            <a:avLst/>
          </a:prstGeom>
        </p:spPr>
      </p:pic>
      <p:pic>
        <p:nvPicPr>
          <p:cNvPr id="10" name="Tartalom hely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124" y="0"/>
            <a:ext cx="4540876" cy="465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759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8" y="823965"/>
            <a:ext cx="6549555" cy="5434436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43" y="823965"/>
            <a:ext cx="5391180" cy="54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07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776" y="1721397"/>
            <a:ext cx="3756366" cy="2499691"/>
          </a:xfrm>
        </p:spPr>
      </p:pic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Csak a méhekhez nem.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42" y="1721397"/>
            <a:ext cx="3637891" cy="246523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816" y="4217344"/>
            <a:ext cx="3396326" cy="254396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42" y="3686345"/>
            <a:ext cx="4376267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2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hu-HU" dirty="0"/>
              <a:t>A nyár teendői…..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robbanás szerű fejlődéssel lépést tartani.</a:t>
            </a:r>
          </a:p>
          <a:p>
            <a:r>
              <a:rPr lang="hu-HU" dirty="0"/>
              <a:t>A szaporítás és anyacserék</a:t>
            </a:r>
          </a:p>
          <a:p>
            <a:pPr marL="0" indent="0">
              <a:buNone/>
            </a:pPr>
            <a:r>
              <a:rPr lang="hu-HU" dirty="0"/>
              <a:t> irányítása, folyamatos</a:t>
            </a:r>
          </a:p>
          <a:p>
            <a:pPr marL="0" indent="0">
              <a:buNone/>
            </a:pPr>
            <a:r>
              <a:rPr lang="hu-HU" dirty="0"/>
              <a:t> vándorlás mellett. </a:t>
            </a:r>
          </a:p>
          <a:p>
            <a:pPr marL="0" indent="0">
              <a:buNone/>
            </a:pPr>
            <a:r>
              <a:rPr lang="hu-HU" dirty="0"/>
              <a:t> Méz szüret.</a:t>
            </a:r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034" y="2279560"/>
            <a:ext cx="7091966" cy="457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948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6" y="308420"/>
            <a:ext cx="12037966" cy="5915395"/>
          </a:xfrm>
        </p:spPr>
      </p:pic>
    </p:spTree>
    <p:extLst>
      <p:ext uri="{BB962C8B-B14F-4D97-AF65-F5344CB8AC3E}">
        <p14:creationId xmlns:p14="http://schemas.microsoft.com/office/powerpoint/2010/main" val="943200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27776" y="337593"/>
            <a:ext cx="6612806" cy="609600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34083" y="461685"/>
            <a:ext cx="6612806" cy="584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6945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43" y="26604"/>
            <a:ext cx="9049535" cy="6787152"/>
          </a:xfrm>
        </p:spPr>
      </p:pic>
    </p:spTree>
    <p:extLst>
      <p:ext uri="{BB962C8B-B14F-4D97-AF65-F5344CB8AC3E}">
        <p14:creationId xmlns:p14="http://schemas.microsoft.com/office/powerpoint/2010/main" val="1664049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089" y="29496"/>
            <a:ext cx="9041819" cy="6781364"/>
          </a:xfrm>
        </p:spPr>
      </p:pic>
    </p:spTree>
    <p:extLst>
      <p:ext uri="{BB962C8B-B14F-4D97-AF65-F5344CB8AC3E}">
        <p14:creationId xmlns:p14="http://schemas.microsoft.com/office/powerpoint/2010/main" val="26218513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589" y="29496"/>
            <a:ext cx="8996516" cy="6747388"/>
          </a:xfrm>
        </p:spPr>
      </p:pic>
    </p:spTree>
    <p:extLst>
      <p:ext uri="{BB962C8B-B14F-4D97-AF65-F5344CB8AC3E}">
        <p14:creationId xmlns:p14="http://schemas.microsoft.com/office/powerpoint/2010/main" val="35219694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6049" y="1067589"/>
            <a:ext cx="6725079" cy="4726633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555" y="68367"/>
            <a:ext cx="6227608" cy="672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771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85" y="0"/>
            <a:ext cx="9206290" cy="6858000"/>
          </a:xfrm>
        </p:spPr>
      </p:pic>
    </p:spTree>
    <p:extLst>
      <p:ext uri="{BB962C8B-B14F-4D97-AF65-F5344CB8AC3E}">
        <p14:creationId xmlns:p14="http://schemas.microsoft.com/office/powerpoint/2010/main" val="818651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8209" y="442507"/>
            <a:ext cx="5965837" cy="6262254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29709" y="634454"/>
            <a:ext cx="5965837" cy="587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237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3774" y="60121"/>
            <a:ext cx="5940623" cy="6267644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53" y="237319"/>
            <a:ext cx="5940621" cy="591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918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hu-HU" dirty="0"/>
              <a:t>Amikor megnősültem…..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Jöttek a frissen szerzett rokonok és</a:t>
            </a:r>
          </a:p>
          <a:p>
            <a:pPr marL="0" indent="0">
              <a:buNone/>
            </a:pPr>
            <a:r>
              <a:rPr lang="hu-HU" dirty="0"/>
              <a:t>    ismerősök!</a:t>
            </a:r>
          </a:p>
          <a:p>
            <a:pPr marL="0" indent="0">
              <a:buNone/>
            </a:pPr>
            <a:r>
              <a:rPr lang="hu-HU" dirty="0"/>
              <a:t>   A </a:t>
            </a:r>
            <a:r>
              <a:rPr lang="hu-HU" dirty="0" err="1"/>
              <a:t>Betty</a:t>
            </a:r>
            <a:r>
              <a:rPr lang="hu-HU" dirty="0"/>
              <a:t> kereszt apja és a nagybátyám is</a:t>
            </a:r>
          </a:p>
          <a:p>
            <a:pPr marL="0" indent="0">
              <a:buNone/>
            </a:pPr>
            <a:r>
              <a:rPr lang="hu-HU" dirty="0"/>
              <a:t>    méhészkedett…….</a:t>
            </a:r>
          </a:p>
          <a:p>
            <a:pPr marL="0" indent="0">
              <a:buNone/>
            </a:pPr>
            <a:r>
              <a:rPr lang="hu-HU" dirty="0"/>
              <a:t>   Már harmadik éve bojtárkodtam….</a:t>
            </a:r>
          </a:p>
          <a:p>
            <a:pPr marL="0" indent="0">
              <a:buNone/>
            </a:pPr>
            <a:r>
              <a:rPr lang="hu-HU" dirty="0"/>
              <a:t>   Saját gyümölcsösünkbe kerültek a</a:t>
            </a:r>
          </a:p>
          <a:p>
            <a:pPr marL="0" indent="0">
              <a:buNone/>
            </a:pPr>
            <a:r>
              <a:rPr lang="hu-HU" dirty="0"/>
              <a:t>   megporzást segítő kis jószágaink!</a:t>
            </a:r>
          </a:p>
          <a:p>
            <a:pPr marL="0" indent="0">
              <a:buNone/>
            </a:pPr>
            <a:r>
              <a:rPr lang="hu-HU" dirty="0"/>
              <a:t>   Sokasodtak a munkával teli évek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0163" y="2274363"/>
            <a:ext cx="5167310" cy="39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487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6" y="442129"/>
            <a:ext cx="5931952" cy="6003890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74656" y="270878"/>
            <a:ext cx="6003890" cy="628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89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690"/>
            <a:ext cx="12166933" cy="5978769"/>
          </a:xfrm>
        </p:spPr>
      </p:pic>
    </p:spTree>
    <p:extLst>
      <p:ext uri="{BB962C8B-B14F-4D97-AF65-F5344CB8AC3E}">
        <p14:creationId xmlns:p14="http://schemas.microsoft.com/office/powerpoint/2010/main" val="26044090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hu-HU" dirty="0"/>
              <a:t>Őszi munkák…..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031687"/>
            <a:ext cx="10515600" cy="4351338"/>
          </a:xfrm>
        </p:spPr>
        <p:txBody>
          <a:bodyPr/>
          <a:lstStyle/>
          <a:p>
            <a:r>
              <a:rPr lang="hu-HU" dirty="0"/>
              <a:t>A megfáradt vándorok haza szállítása.</a:t>
            </a:r>
          </a:p>
          <a:p>
            <a:r>
              <a:rPr lang="hu-HU" dirty="0"/>
              <a:t>Népesség és mézkoszorú figyelemmel kisérése.</a:t>
            </a:r>
          </a:p>
          <a:p>
            <a:r>
              <a:rPr lang="hu-HU" dirty="0"/>
              <a:t>A télre való felkészülés segítése.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0" y="2978728"/>
            <a:ext cx="6428509" cy="390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0703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hu-HU" dirty="0"/>
              <a:t>Téli munkák…..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nyugalom biztosítása a családok számára.</a:t>
            </a:r>
          </a:p>
          <a:p>
            <a:r>
              <a:rPr lang="hu-HU" dirty="0"/>
              <a:t>Műhely munkák a következő szezonra.</a:t>
            </a:r>
          </a:p>
          <a:p>
            <a:r>
              <a:rPr lang="hu-HU" dirty="0"/>
              <a:t>Méz értékesítés</a:t>
            </a:r>
          </a:p>
        </p:txBody>
      </p:sp>
      <p:pic>
        <p:nvPicPr>
          <p:cNvPr id="6" name="Tartalom hely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18" y="2701636"/>
            <a:ext cx="8631382" cy="415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230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517" y="676828"/>
            <a:ext cx="5796120" cy="541586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58134" y="195080"/>
            <a:ext cx="5796117" cy="637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3857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0580" y="251209"/>
            <a:ext cx="6109398" cy="1439479"/>
          </a:xfrm>
        </p:spPr>
        <p:txBody>
          <a:bodyPr/>
          <a:lstStyle/>
          <a:p>
            <a:r>
              <a:rPr lang="hu-HU" dirty="0"/>
              <a:t>Találkozunk a méhesben ?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138" y="30144"/>
            <a:ext cx="5640474" cy="6803670"/>
          </a:xfrm>
        </p:spPr>
      </p:pic>
    </p:spTree>
    <p:extLst>
      <p:ext uri="{BB962C8B-B14F-4D97-AF65-F5344CB8AC3E}">
        <p14:creationId xmlns:p14="http://schemas.microsoft.com/office/powerpoint/2010/main" val="2559284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hu-HU" dirty="0"/>
              <a:t>Építkezni kezdtünk…..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Munkahely, család, gyümölcsös, méhek, építkezés…..</a:t>
            </a:r>
          </a:p>
          <a:p>
            <a:r>
              <a:rPr lang="hu-HU" dirty="0"/>
              <a:t>Újrakezdés:</a:t>
            </a:r>
          </a:p>
          <a:p>
            <a:r>
              <a:rPr lang="hu-HU" dirty="0"/>
              <a:t>          - Olvasással töltött téli esték,</a:t>
            </a:r>
          </a:p>
          <a:p>
            <a:r>
              <a:rPr lang="hu-HU" dirty="0"/>
              <a:t>          - A megszerzett tudás gyakorlati alkalmazása,</a:t>
            </a:r>
          </a:p>
          <a:p>
            <a:r>
              <a:rPr lang="hu-HU" dirty="0"/>
              <a:t>          - Jöttek az első sikerek,</a:t>
            </a:r>
          </a:p>
          <a:p>
            <a:r>
              <a:rPr lang="hu-HU" dirty="0"/>
              <a:t>          - Növekedett a méhes és megteltek a hordócskák…..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45163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hu-HU" dirty="0"/>
              <a:t>Fölösleg képződött…..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6317" y="2333903"/>
            <a:ext cx="5145717" cy="3859287"/>
          </a:xfrm>
        </p:spPr>
      </p:pic>
    </p:spTree>
    <p:extLst>
      <p:ext uri="{BB962C8B-B14F-4D97-AF65-F5344CB8AC3E}">
        <p14:creationId xmlns:p14="http://schemas.microsoft.com/office/powerpoint/2010/main" val="472217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hu-HU" dirty="0"/>
              <a:t>Fölösleg képződött…..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Keresni kezdtem az értékesítési csatornákat:</a:t>
            </a:r>
          </a:p>
          <a:p>
            <a:pPr marL="0" indent="0">
              <a:buNone/>
            </a:pPr>
            <a:r>
              <a:rPr lang="hu-HU" dirty="0"/>
              <a:t>     - rokonok, barátok, ismerősök</a:t>
            </a:r>
          </a:p>
          <a:p>
            <a:r>
              <a:rPr lang="hu-HU" dirty="0"/>
              <a:t> A gyarapodás időszakába léptünk: </a:t>
            </a:r>
          </a:p>
          <a:p>
            <a:pPr marL="0" indent="0">
              <a:buNone/>
            </a:pPr>
            <a:r>
              <a:rPr lang="hu-HU" dirty="0"/>
              <a:t>     -  az eladásból származó bevételből méh </a:t>
            </a:r>
            <a:r>
              <a:rPr lang="hu-HU" dirty="0" err="1"/>
              <a:t>kaptárakat</a:t>
            </a:r>
            <a:r>
              <a:rPr lang="hu-HU" dirty="0"/>
              <a:t> vásároltunk,</a:t>
            </a:r>
          </a:p>
          <a:p>
            <a:pPr marL="0" indent="0">
              <a:buNone/>
            </a:pPr>
            <a:r>
              <a:rPr lang="hu-HU" dirty="0"/>
              <a:t>     -  a nagyobb termést értékesítettem és méhészeti eszközök vásárlásába fektettem a megfiadzott forintokat. </a:t>
            </a:r>
          </a:p>
          <a:p>
            <a:pPr marL="0" indent="0">
              <a:buNone/>
            </a:pPr>
            <a:r>
              <a:rPr lang="hu-HU" dirty="0"/>
              <a:t>     Korszerűbb eszközök = gyorsabb munkavégzés</a:t>
            </a:r>
          </a:p>
          <a:p>
            <a:pPr marL="0" indent="0">
              <a:buNone/>
            </a:pPr>
            <a:r>
              <a:rPr lang="hu-HU" dirty="0"/>
              <a:t>    Volt valami kimondhatatlan érzés (talán nagyszüleim gazdálkodói példája) ami arra sarkalt, hogy a családi megtakarítást is a méhészetbe fordítsam.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013524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5408054" cy="4486275"/>
          </a:xfr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54" y="1690688"/>
            <a:ext cx="5107546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86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541</Words>
  <Application>Microsoft Office PowerPoint</Application>
  <PresentationFormat>Szélesvásznú</PresentationFormat>
  <Paragraphs>99</Paragraphs>
  <Slides>55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Office-téma</vt:lpstr>
      <vt:lpstr>A kelő nap sugarával köszöntök mindenkit!</vt:lpstr>
      <vt:lpstr>      2022.09.15. GAZDA TÚRA  </vt:lpstr>
      <vt:lpstr>A kezdet…..</vt:lpstr>
      <vt:lpstr>Csak a méhekhez nem.</vt:lpstr>
      <vt:lpstr>Amikor megnősültem…..</vt:lpstr>
      <vt:lpstr>Építkezni kezdtünk…..</vt:lpstr>
      <vt:lpstr>Fölösleg képződött…..</vt:lpstr>
      <vt:lpstr>Fölösleg képződött…..</vt:lpstr>
      <vt:lpstr>PowerPoint-bemutató</vt:lpstr>
      <vt:lpstr>PowerPoint-bemutató</vt:lpstr>
      <vt:lpstr>A mérföldkő</vt:lpstr>
      <vt:lpstr>A mérföldkő …..</vt:lpstr>
      <vt:lpstr>Megkezdődött egy más világ…..</vt:lpstr>
      <vt:lpstr>A termék, tehát maga a méz…..</vt:lpstr>
      <vt:lpstr>PowerPoint-bemutató</vt:lpstr>
      <vt:lpstr>Ahogyan megterem…..</vt:lpstr>
      <vt:lpstr>PowerPoint-bemutató</vt:lpstr>
      <vt:lpstr>PowerPoint-bemutató</vt:lpstr>
      <vt:lpstr>PowerPoint-bemutató</vt:lpstr>
      <vt:lpstr>PowerPoint-bemutató</vt:lpstr>
      <vt:lpstr>A víz fogságában!</vt:lpstr>
      <vt:lpstr>A surrogó méz hangja.</vt:lpstr>
      <vt:lpstr>Csomagolás</vt:lpstr>
      <vt:lpstr>PowerPoint-bemutató</vt:lpstr>
      <vt:lpstr>PowerPoint-bemutató</vt:lpstr>
      <vt:lpstr>Az értékesítő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Aki korán kel…..</vt:lpstr>
      <vt:lpstr>A jó gazda gondossága…..</vt:lpstr>
      <vt:lpstr>Tavaszi munkák….</vt:lpstr>
      <vt:lpstr>PowerPoint-bemutató</vt:lpstr>
      <vt:lpstr>PowerPoint-bemutató</vt:lpstr>
      <vt:lpstr>A nyár teendői…..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Őszi munkák…..</vt:lpstr>
      <vt:lpstr>Téli munkák…..</vt:lpstr>
      <vt:lpstr>PowerPoint-bemutató</vt:lpstr>
      <vt:lpstr>Találkozunk a méhesben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GAZDA TÚRA 2022</dc:title>
  <dc:creator>Betti</dc:creator>
  <cp:lastModifiedBy>Paktum4</cp:lastModifiedBy>
  <cp:revision>87</cp:revision>
  <dcterms:created xsi:type="dcterms:W3CDTF">2022-08-03T14:22:57Z</dcterms:created>
  <dcterms:modified xsi:type="dcterms:W3CDTF">2022-09-14T14:56:53Z</dcterms:modified>
</cp:coreProperties>
</file>