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3"/>
  </p:sldMasterIdLst>
  <p:notesMasterIdLst>
    <p:notesMasterId r:id="rId24"/>
  </p:notesMasterIdLst>
  <p:sldIdLst>
    <p:sldId id="256" r:id="rId4"/>
    <p:sldId id="288" r:id="rId5"/>
    <p:sldId id="265" r:id="rId6"/>
    <p:sldId id="292" r:id="rId7"/>
    <p:sldId id="299" r:id="rId8"/>
    <p:sldId id="270" r:id="rId9"/>
    <p:sldId id="296" r:id="rId10"/>
    <p:sldId id="298" r:id="rId11"/>
    <p:sldId id="297" r:id="rId12"/>
    <p:sldId id="275" r:id="rId13"/>
    <p:sldId id="300" r:id="rId14"/>
    <p:sldId id="301" r:id="rId15"/>
    <p:sldId id="302" r:id="rId16"/>
    <p:sldId id="303" r:id="rId17"/>
    <p:sldId id="305" r:id="rId18"/>
    <p:sldId id="309" r:id="rId19"/>
    <p:sldId id="306" r:id="rId20"/>
    <p:sldId id="307" r:id="rId21"/>
    <p:sldId id="310" r:id="rId22"/>
    <p:sldId id="258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A59F5-8A1F-4933-96B0-C7B62B352C60}" v="187" dt="2022-11-08T13:27:18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879" autoAdjust="0"/>
  </p:normalViewPr>
  <p:slideViewPr>
    <p:cSldViewPr snapToGrid="0">
      <p:cViewPr varScale="1">
        <p:scale>
          <a:sx n="60" d="100"/>
          <a:sy n="60" d="100"/>
        </p:scale>
        <p:origin x="30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ey Péter" userId="73b73ccb-5a31-4002-b503-e49f5c62478c" providerId="ADAL" clId="{61CA59F5-8A1F-4933-96B0-C7B62B352C60}"/>
    <pc:docChg chg="custSel modSld">
      <pc:chgData name="Lenkey Péter" userId="73b73ccb-5a31-4002-b503-e49f5c62478c" providerId="ADAL" clId="{61CA59F5-8A1F-4933-96B0-C7B62B352C60}" dt="2022-11-09T12:44:01.762" v="54" actId="20577"/>
      <pc:docMkLst>
        <pc:docMk/>
      </pc:docMkLst>
      <pc:sldChg chg="modNotesTx">
        <pc:chgData name="Lenkey Péter" userId="73b73ccb-5a31-4002-b503-e49f5c62478c" providerId="ADAL" clId="{61CA59F5-8A1F-4933-96B0-C7B62B352C60}" dt="2022-11-09T12:26:41.928" v="2" actId="20577"/>
        <pc:sldMkLst>
          <pc:docMk/>
          <pc:sldMk cId="2384138216" sldId="265"/>
        </pc:sldMkLst>
      </pc:sldChg>
      <pc:sldChg chg="modNotesTx">
        <pc:chgData name="Lenkey Péter" userId="73b73ccb-5a31-4002-b503-e49f5c62478c" providerId="ADAL" clId="{61CA59F5-8A1F-4933-96B0-C7B62B352C60}" dt="2022-11-09T12:28:48.086" v="43" actId="20577"/>
        <pc:sldMkLst>
          <pc:docMk/>
          <pc:sldMk cId="2351706570" sldId="270"/>
        </pc:sldMkLst>
      </pc:sldChg>
      <pc:sldChg chg="modNotesTx">
        <pc:chgData name="Lenkey Péter" userId="73b73ccb-5a31-4002-b503-e49f5c62478c" providerId="ADAL" clId="{61CA59F5-8A1F-4933-96B0-C7B62B352C60}" dt="2022-11-09T12:36:18.572" v="46" actId="20577"/>
        <pc:sldMkLst>
          <pc:docMk/>
          <pc:sldMk cId="2864554424" sldId="275"/>
        </pc:sldMkLst>
      </pc:sldChg>
      <pc:sldChg chg="modNotesTx">
        <pc:chgData name="Lenkey Péter" userId="73b73ccb-5a31-4002-b503-e49f5c62478c" providerId="ADAL" clId="{61CA59F5-8A1F-4933-96B0-C7B62B352C60}" dt="2022-11-09T12:26:31.491" v="1" actId="313"/>
        <pc:sldMkLst>
          <pc:docMk/>
          <pc:sldMk cId="394081710" sldId="299"/>
        </pc:sldMkLst>
      </pc:sldChg>
      <pc:sldChg chg="modNotesTx">
        <pc:chgData name="Lenkey Péter" userId="73b73ccb-5a31-4002-b503-e49f5c62478c" providerId="ADAL" clId="{61CA59F5-8A1F-4933-96B0-C7B62B352C60}" dt="2022-11-09T12:44:01.762" v="54" actId="20577"/>
        <pc:sldMkLst>
          <pc:docMk/>
          <pc:sldMk cId="3931972209" sldId="303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D455D7-DF68-4FD3-AF2B-D689AEDC32F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F1DFDE1-731D-428A-B052-867E69E0E0AD}">
      <dgm:prSet phldrT="[Szöveg]"/>
      <dgm:spPr/>
      <dgm:t>
        <a:bodyPr/>
        <a:lstStyle/>
        <a:p>
          <a:r>
            <a:rPr lang="hu-HU"/>
            <a:t>Vállalkozói jó gyakorlatok</a:t>
          </a:r>
        </a:p>
      </dgm:t>
    </dgm:pt>
    <dgm:pt modelId="{F7495FDE-3AFF-40DF-998A-B36D46F1C643}" type="parTrans" cxnId="{34D84537-F1FB-4A8F-AB57-E9950598EB13}">
      <dgm:prSet/>
      <dgm:spPr/>
      <dgm:t>
        <a:bodyPr/>
        <a:lstStyle/>
        <a:p>
          <a:endParaRPr lang="hu-HU"/>
        </a:p>
      </dgm:t>
    </dgm:pt>
    <dgm:pt modelId="{A10CEE21-E0C2-4772-B0C6-4196D8759C13}" type="sibTrans" cxnId="{34D84537-F1FB-4A8F-AB57-E9950598EB13}">
      <dgm:prSet/>
      <dgm:spPr/>
      <dgm:t>
        <a:bodyPr/>
        <a:lstStyle/>
        <a:p>
          <a:endParaRPr lang="hu-HU"/>
        </a:p>
      </dgm:t>
    </dgm:pt>
    <dgm:pt modelId="{AE9DAF0C-E82B-4253-89B8-9D635DBAE60B}">
      <dgm:prSet phldrT="[Szöveg]"/>
      <dgm:spPr/>
      <dgm:t>
        <a:bodyPr/>
        <a:lstStyle/>
        <a:p>
          <a:r>
            <a:rPr lang="hu-HU" dirty="0"/>
            <a:t>2 +1 db vállalkozói jó gyakorlat ismertetése</a:t>
          </a:r>
        </a:p>
      </dgm:t>
    </dgm:pt>
    <dgm:pt modelId="{14BE2154-DD70-46F3-B744-65790BA32985}" type="parTrans" cxnId="{8A9CF479-47F1-4343-8153-FB674208DD42}">
      <dgm:prSet/>
      <dgm:spPr/>
      <dgm:t>
        <a:bodyPr/>
        <a:lstStyle/>
        <a:p>
          <a:endParaRPr lang="hu-HU"/>
        </a:p>
      </dgm:t>
    </dgm:pt>
    <dgm:pt modelId="{E6C51DA8-F72E-4E6B-AF68-07D1331E28D0}" type="sibTrans" cxnId="{8A9CF479-47F1-4343-8153-FB674208DD42}">
      <dgm:prSet/>
      <dgm:spPr/>
      <dgm:t>
        <a:bodyPr/>
        <a:lstStyle/>
        <a:p>
          <a:endParaRPr lang="hu-HU"/>
        </a:p>
      </dgm:t>
    </dgm:pt>
    <dgm:pt modelId="{ED66580C-312D-4BE4-81FD-9D2C636D5C2D}">
      <dgm:prSet phldrT="[Szöveg]"/>
      <dgm:spPr/>
      <dgm:t>
        <a:bodyPr/>
        <a:lstStyle/>
        <a:p>
          <a:r>
            <a:rPr lang="hu-HU"/>
            <a:t>Platform jó gyakorlatok</a:t>
          </a:r>
        </a:p>
      </dgm:t>
    </dgm:pt>
    <dgm:pt modelId="{33711C0D-45CF-4A8A-A463-068266AA52A6}" type="parTrans" cxnId="{16E90E30-7B11-4CA8-9A76-F1CBE6DD9D26}">
      <dgm:prSet/>
      <dgm:spPr/>
      <dgm:t>
        <a:bodyPr/>
        <a:lstStyle/>
        <a:p>
          <a:endParaRPr lang="hu-HU"/>
        </a:p>
      </dgm:t>
    </dgm:pt>
    <dgm:pt modelId="{88CEF974-FD47-4A11-BB83-AF796E6AF812}" type="sibTrans" cxnId="{16E90E30-7B11-4CA8-9A76-F1CBE6DD9D26}">
      <dgm:prSet/>
      <dgm:spPr/>
      <dgm:t>
        <a:bodyPr/>
        <a:lstStyle/>
        <a:p>
          <a:endParaRPr lang="hu-HU"/>
        </a:p>
      </dgm:t>
    </dgm:pt>
    <dgm:pt modelId="{F43510C7-F6FC-451F-8C7D-608C0DC4B748}">
      <dgm:prSet phldrT="[Szöveg]"/>
      <dgm:spPr/>
      <dgm:t>
        <a:bodyPr/>
        <a:lstStyle/>
        <a:p>
          <a:r>
            <a:rPr lang="hu-HU"/>
            <a:t>1 db platform jó gyakorlat bemutatása</a:t>
          </a:r>
        </a:p>
      </dgm:t>
    </dgm:pt>
    <dgm:pt modelId="{BEE4005D-7139-4DB6-AEC6-6CC76EF480A4}" type="parTrans" cxnId="{9A8E615D-D3A3-4BD8-8552-4E618441A833}">
      <dgm:prSet/>
      <dgm:spPr/>
      <dgm:t>
        <a:bodyPr/>
        <a:lstStyle/>
        <a:p>
          <a:endParaRPr lang="hu-HU"/>
        </a:p>
      </dgm:t>
    </dgm:pt>
    <dgm:pt modelId="{C2A5CA9A-B90E-4350-9872-6BCE98117BE1}" type="sibTrans" cxnId="{9A8E615D-D3A3-4BD8-8552-4E618441A833}">
      <dgm:prSet/>
      <dgm:spPr/>
      <dgm:t>
        <a:bodyPr/>
        <a:lstStyle/>
        <a:p>
          <a:endParaRPr lang="hu-HU"/>
        </a:p>
      </dgm:t>
    </dgm:pt>
    <dgm:pt modelId="{BA4A3057-633B-42AB-A1FB-F5F07AAD4ECB}" type="pres">
      <dgm:prSet presAssocID="{43D455D7-DF68-4FD3-AF2B-D689AEDC32F7}" presName="list" presStyleCnt="0">
        <dgm:presLayoutVars>
          <dgm:dir/>
          <dgm:animLvl val="lvl"/>
        </dgm:presLayoutVars>
      </dgm:prSet>
      <dgm:spPr/>
    </dgm:pt>
    <dgm:pt modelId="{7BCD3ED2-B77F-4D8F-85F7-905C403ED206}" type="pres">
      <dgm:prSet presAssocID="{2F1DFDE1-731D-428A-B052-867E69E0E0AD}" presName="posSpace" presStyleCnt="0"/>
      <dgm:spPr/>
    </dgm:pt>
    <dgm:pt modelId="{060D880F-DDA5-428F-8632-D4A9D2A04AF2}" type="pres">
      <dgm:prSet presAssocID="{2F1DFDE1-731D-428A-B052-867E69E0E0AD}" presName="vertFlow" presStyleCnt="0"/>
      <dgm:spPr/>
    </dgm:pt>
    <dgm:pt modelId="{5171B596-13D7-4FD5-B79D-EB3210F27C44}" type="pres">
      <dgm:prSet presAssocID="{2F1DFDE1-731D-428A-B052-867E69E0E0AD}" presName="topSpace" presStyleCnt="0"/>
      <dgm:spPr/>
    </dgm:pt>
    <dgm:pt modelId="{9C4DF4B4-8C61-4421-BC20-7B79A2F54DD1}" type="pres">
      <dgm:prSet presAssocID="{2F1DFDE1-731D-428A-B052-867E69E0E0AD}" presName="firstComp" presStyleCnt="0"/>
      <dgm:spPr/>
    </dgm:pt>
    <dgm:pt modelId="{0D1AC6FA-AEAC-4FED-B9A8-7A104F500193}" type="pres">
      <dgm:prSet presAssocID="{2F1DFDE1-731D-428A-B052-867E69E0E0AD}" presName="firstChild" presStyleLbl="bgAccFollowNode1" presStyleIdx="0" presStyleCnt="2"/>
      <dgm:spPr/>
    </dgm:pt>
    <dgm:pt modelId="{3CB67735-7F09-4D48-9C12-4549902F5160}" type="pres">
      <dgm:prSet presAssocID="{2F1DFDE1-731D-428A-B052-867E69E0E0AD}" presName="firstChildTx" presStyleLbl="bgAccFollowNode1" presStyleIdx="0" presStyleCnt="2">
        <dgm:presLayoutVars>
          <dgm:bulletEnabled val="1"/>
        </dgm:presLayoutVars>
      </dgm:prSet>
      <dgm:spPr/>
    </dgm:pt>
    <dgm:pt modelId="{73CFD120-AE2F-44EF-9881-E1F564F4E7ED}" type="pres">
      <dgm:prSet presAssocID="{2F1DFDE1-731D-428A-B052-867E69E0E0AD}" presName="negSpace" presStyleCnt="0"/>
      <dgm:spPr/>
    </dgm:pt>
    <dgm:pt modelId="{EAE08B6E-852F-47E4-9CCE-72F979349270}" type="pres">
      <dgm:prSet presAssocID="{2F1DFDE1-731D-428A-B052-867E69E0E0AD}" presName="circle" presStyleLbl="node1" presStyleIdx="0" presStyleCnt="2"/>
      <dgm:spPr/>
    </dgm:pt>
    <dgm:pt modelId="{8785D1C7-4CAD-4C5A-99FF-77C3FAD798E9}" type="pres">
      <dgm:prSet presAssocID="{A10CEE21-E0C2-4772-B0C6-4196D8759C13}" presName="transSpace" presStyleCnt="0"/>
      <dgm:spPr/>
    </dgm:pt>
    <dgm:pt modelId="{9543BB69-04C1-4D6D-A083-DFD17FE27447}" type="pres">
      <dgm:prSet presAssocID="{ED66580C-312D-4BE4-81FD-9D2C636D5C2D}" presName="posSpace" presStyleCnt="0"/>
      <dgm:spPr/>
    </dgm:pt>
    <dgm:pt modelId="{A70BAC81-DC53-4A59-8039-0F964F2037DF}" type="pres">
      <dgm:prSet presAssocID="{ED66580C-312D-4BE4-81FD-9D2C636D5C2D}" presName="vertFlow" presStyleCnt="0"/>
      <dgm:spPr/>
    </dgm:pt>
    <dgm:pt modelId="{5D17F152-CA39-4D06-B6A1-48DEF2049B2B}" type="pres">
      <dgm:prSet presAssocID="{ED66580C-312D-4BE4-81FD-9D2C636D5C2D}" presName="topSpace" presStyleCnt="0"/>
      <dgm:spPr/>
    </dgm:pt>
    <dgm:pt modelId="{FE7AB490-773D-4993-BF99-5FFE5DE38E61}" type="pres">
      <dgm:prSet presAssocID="{ED66580C-312D-4BE4-81FD-9D2C636D5C2D}" presName="firstComp" presStyleCnt="0"/>
      <dgm:spPr/>
    </dgm:pt>
    <dgm:pt modelId="{454FEACD-14FC-4872-A193-4FB0D0123201}" type="pres">
      <dgm:prSet presAssocID="{ED66580C-312D-4BE4-81FD-9D2C636D5C2D}" presName="firstChild" presStyleLbl="bgAccFollowNode1" presStyleIdx="1" presStyleCnt="2"/>
      <dgm:spPr/>
    </dgm:pt>
    <dgm:pt modelId="{261B752F-6C04-4529-9AE2-1EB8A24C446A}" type="pres">
      <dgm:prSet presAssocID="{ED66580C-312D-4BE4-81FD-9D2C636D5C2D}" presName="firstChildTx" presStyleLbl="bgAccFollowNode1" presStyleIdx="1" presStyleCnt="2">
        <dgm:presLayoutVars>
          <dgm:bulletEnabled val="1"/>
        </dgm:presLayoutVars>
      </dgm:prSet>
      <dgm:spPr/>
    </dgm:pt>
    <dgm:pt modelId="{19513BD8-080F-4833-93AD-C53906AC0BAD}" type="pres">
      <dgm:prSet presAssocID="{ED66580C-312D-4BE4-81FD-9D2C636D5C2D}" presName="negSpace" presStyleCnt="0"/>
      <dgm:spPr/>
    </dgm:pt>
    <dgm:pt modelId="{599A3C7F-395B-44B2-BDB0-B6A229697C5F}" type="pres">
      <dgm:prSet presAssocID="{ED66580C-312D-4BE4-81FD-9D2C636D5C2D}" presName="circle" presStyleLbl="node1" presStyleIdx="1" presStyleCnt="2"/>
      <dgm:spPr/>
    </dgm:pt>
  </dgm:ptLst>
  <dgm:cxnLst>
    <dgm:cxn modelId="{16E90E30-7B11-4CA8-9A76-F1CBE6DD9D26}" srcId="{43D455D7-DF68-4FD3-AF2B-D689AEDC32F7}" destId="{ED66580C-312D-4BE4-81FD-9D2C636D5C2D}" srcOrd="1" destOrd="0" parTransId="{33711C0D-45CF-4A8A-A463-068266AA52A6}" sibTransId="{88CEF974-FD47-4A11-BB83-AF796E6AF812}"/>
    <dgm:cxn modelId="{34D84537-F1FB-4A8F-AB57-E9950598EB13}" srcId="{43D455D7-DF68-4FD3-AF2B-D689AEDC32F7}" destId="{2F1DFDE1-731D-428A-B052-867E69E0E0AD}" srcOrd="0" destOrd="0" parTransId="{F7495FDE-3AFF-40DF-998A-B36D46F1C643}" sibTransId="{A10CEE21-E0C2-4772-B0C6-4196D8759C13}"/>
    <dgm:cxn modelId="{9A8E615D-D3A3-4BD8-8552-4E618441A833}" srcId="{ED66580C-312D-4BE4-81FD-9D2C636D5C2D}" destId="{F43510C7-F6FC-451F-8C7D-608C0DC4B748}" srcOrd="0" destOrd="0" parTransId="{BEE4005D-7139-4DB6-AEC6-6CC76EF480A4}" sibTransId="{C2A5CA9A-B90E-4350-9872-6BCE98117BE1}"/>
    <dgm:cxn modelId="{245F1372-8D2F-4FA1-8611-E3D904DF04F7}" type="presOf" srcId="{F43510C7-F6FC-451F-8C7D-608C0DC4B748}" destId="{454FEACD-14FC-4872-A193-4FB0D0123201}" srcOrd="0" destOrd="0" presId="urn:microsoft.com/office/officeart/2005/8/layout/hList9"/>
    <dgm:cxn modelId="{94454F53-EEBD-44D0-9176-DBEA76E70C27}" type="presOf" srcId="{AE9DAF0C-E82B-4253-89B8-9D635DBAE60B}" destId="{3CB67735-7F09-4D48-9C12-4549902F5160}" srcOrd="1" destOrd="0" presId="urn:microsoft.com/office/officeart/2005/8/layout/hList9"/>
    <dgm:cxn modelId="{8A9CF479-47F1-4343-8153-FB674208DD42}" srcId="{2F1DFDE1-731D-428A-B052-867E69E0E0AD}" destId="{AE9DAF0C-E82B-4253-89B8-9D635DBAE60B}" srcOrd="0" destOrd="0" parTransId="{14BE2154-DD70-46F3-B744-65790BA32985}" sibTransId="{E6C51DA8-F72E-4E6B-AF68-07D1331E28D0}"/>
    <dgm:cxn modelId="{37FD3797-4A07-43BD-87FE-1ADF59D666BE}" type="presOf" srcId="{F43510C7-F6FC-451F-8C7D-608C0DC4B748}" destId="{261B752F-6C04-4529-9AE2-1EB8A24C446A}" srcOrd="1" destOrd="0" presId="urn:microsoft.com/office/officeart/2005/8/layout/hList9"/>
    <dgm:cxn modelId="{B155189E-7E02-4E0C-B386-D334F3B6FFCD}" type="presOf" srcId="{ED66580C-312D-4BE4-81FD-9D2C636D5C2D}" destId="{599A3C7F-395B-44B2-BDB0-B6A229697C5F}" srcOrd="0" destOrd="0" presId="urn:microsoft.com/office/officeart/2005/8/layout/hList9"/>
    <dgm:cxn modelId="{5BC46DF5-E8A7-479C-A589-86B71A803540}" type="presOf" srcId="{43D455D7-DF68-4FD3-AF2B-D689AEDC32F7}" destId="{BA4A3057-633B-42AB-A1FB-F5F07AAD4ECB}" srcOrd="0" destOrd="0" presId="urn:microsoft.com/office/officeart/2005/8/layout/hList9"/>
    <dgm:cxn modelId="{6E99B0F7-83CD-4A1E-A10B-F47C53988CA2}" type="presOf" srcId="{AE9DAF0C-E82B-4253-89B8-9D635DBAE60B}" destId="{0D1AC6FA-AEAC-4FED-B9A8-7A104F500193}" srcOrd="0" destOrd="0" presId="urn:microsoft.com/office/officeart/2005/8/layout/hList9"/>
    <dgm:cxn modelId="{EBAB38FF-A8AE-4A43-9A92-C1963B1206EF}" type="presOf" srcId="{2F1DFDE1-731D-428A-B052-867E69E0E0AD}" destId="{EAE08B6E-852F-47E4-9CCE-72F979349270}" srcOrd="0" destOrd="0" presId="urn:microsoft.com/office/officeart/2005/8/layout/hList9"/>
    <dgm:cxn modelId="{527140D7-3CBD-48BF-8F31-C59D29B95B68}" type="presParOf" srcId="{BA4A3057-633B-42AB-A1FB-F5F07AAD4ECB}" destId="{7BCD3ED2-B77F-4D8F-85F7-905C403ED206}" srcOrd="0" destOrd="0" presId="urn:microsoft.com/office/officeart/2005/8/layout/hList9"/>
    <dgm:cxn modelId="{CE8ECA6C-6F93-4276-B9AE-D5FD436F221C}" type="presParOf" srcId="{BA4A3057-633B-42AB-A1FB-F5F07AAD4ECB}" destId="{060D880F-DDA5-428F-8632-D4A9D2A04AF2}" srcOrd="1" destOrd="0" presId="urn:microsoft.com/office/officeart/2005/8/layout/hList9"/>
    <dgm:cxn modelId="{15C05B80-82B0-45FE-AC66-82F8A6F870A1}" type="presParOf" srcId="{060D880F-DDA5-428F-8632-D4A9D2A04AF2}" destId="{5171B596-13D7-4FD5-B79D-EB3210F27C44}" srcOrd="0" destOrd="0" presId="urn:microsoft.com/office/officeart/2005/8/layout/hList9"/>
    <dgm:cxn modelId="{80D5C8C9-49B9-4727-AC79-75185B323E32}" type="presParOf" srcId="{060D880F-DDA5-428F-8632-D4A9D2A04AF2}" destId="{9C4DF4B4-8C61-4421-BC20-7B79A2F54DD1}" srcOrd="1" destOrd="0" presId="urn:microsoft.com/office/officeart/2005/8/layout/hList9"/>
    <dgm:cxn modelId="{2F7CC63C-32FA-4104-BA43-A808C0BC3F02}" type="presParOf" srcId="{9C4DF4B4-8C61-4421-BC20-7B79A2F54DD1}" destId="{0D1AC6FA-AEAC-4FED-B9A8-7A104F500193}" srcOrd="0" destOrd="0" presId="urn:microsoft.com/office/officeart/2005/8/layout/hList9"/>
    <dgm:cxn modelId="{DE57A8D4-3310-46CC-9662-FC868B1C7FDB}" type="presParOf" srcId="{9C4DF4B4-8C61-4421-BC20-7B79A2F54DD1}" destId="{3CB67735-7F09-4D48-9C12-4549902F5160}" srcOrd="1" destOrd="0" presId="urn:microsoft.com/office/officeart/2005/8/layout/hList9"/>
    <dgm:cxn modelId="{B76CC2A8-9C63-4C3B-A9CF-2E1799A2085B}" type="presParOf" srcId="{BA4A3057-633B-42AB-A1FB-F5F07AAD4ECB}" destId="{73CFD120-AE2F-44EF-9881-E1F564F4E7ED}" srcOrd="2" destOrd="0" presId="urn:microsoft.com/office/officeart/2005/8/layout/hList9"/>
    <dgm:cxn modelId="{FCF0441B-CB1A-481A-9818-096A5E33FB99}" type="presParOf" srcId="{BA4A3057-633B-42AB-A1FB-F5F07AAD4ECB}" destId="{EAE08B6E-852F-47E4-9CCE-72F979349270}" srcOrd="3" destOrd="0" presId="urn:microsoft.com/office/officeart/2005/8/layout/hList9"/>
    <dgm:cxn modelId="{4F4DA6FE-F09E-4231-AD20-70A903033B85}" type="presParOf" srcId="{BA4A3057-633B-42AB-A1FB-F5F07AAD4ECB}" destId="{8785D1C7-4CAD-4C5A-99FF-77C3FAD798E9}" srcOrd="4" destOrd="0" presId="urn:microsoft.com/office/officeart/2005/8/layout/hList9"/>
    <dgm:cxn modelId="{57AB1BD4-57BA-419A-B08F-355813E3DC2C}" type="presParOf" srcId="{BA4A3057-633B-42AB-A1FB-F5F07AAD4ECB}" destId="{9543BB69-04C1-4D6D-A083-DFD17FE27447}" srcOrd="5" destOrd="0" presId="urn:microsoft.com/office/officeart/2005/8/layout/hList9"/>
    <dgm:cxn modelId="{C3D0B588-C793-437B-B6B6-E47EDE092F43}" type="presParOf" srcId="{BA4A3057-633B-42AB-A1FB-F5F07AAD4ECB}" destId="{A70BAC81-DC53-4A59-8039-0F964F2037DF}" srcOrd="6" destOrd="0" presId="urn:microsoft.com/office/officeart/2005/8/layout/hList9"/>
    <dgm:cxn modelId="{04BA954E-96A7-4B49-981B-61E8E110BA0E}" type="presParOf" srcId="{A70BAC81-DC53-4A59-8039-0F964F2037DF}" destId="{5D17F152-CA39-4D06-B6A1-48DEF2049B2B}" srcOrd="0" destOrd="0" presId="urn:microsoft.com/office/officeart/2005/8/layout/hList9"/>
    <dgm:cxn modelId="{E4B369AE-0AED-41A0-87FE-8ABFF8CC56F3}" type="presParOf" srcId="{A70BAC81-DC53-4A59-8039-0F964F2037DF}" destId="{FE7AB490-773D-4993-BF99-5FFE5DE38E61}" srcOrd="1" destOrd="0" presId="urn:microsoft.com/office/officeart/2005/8/layout/hList9"/>
    <dgm:cxn modelId="{CDB23849-DB9C-4DA4-A94C-35D00372E87C}" type="presParOf" srcId="{FE7AB490-773D-4993-BF99-5FFE5DE38E61}" destId="{454FEACD-14FC-4872-A193-4FB0D0123201}" srcOrd="0" destOrd="0" presId="urn:microsoft.com/office/officeart/2005/8/layout/hList9"/>
    <dgm:cxn modelId="{5F9FCB24-0C6C-43D6-96C5-C548836715D8}" type="presParOf" srcId="{FE7AB490-773D-4993-BF99-5FFE5DE38E61}" destId="{261B752F-6C04-4529-9AE2-1EB8A24C446A}" srcOrd="1" destOrd="0" presId="urn:microsoft.com/office/officeart/2005/8/layout/hList9"/>
    <dgm:cxn modelId="{AE2F443E-FAC6-433D-AAFF-172EF329C3E5}" type="presParOf" srcId="{BA4A3057-633B-42AB-A1FB-F5F07AAD4ECB}" destId="{19513BD8-080F-4833-93AD-C53906AC0BAD}" srcOrd="7" destOrd="0" presId="urn:microsoft.com/office/officeart/2005/8/layout/hList9"/>
    <dgm:cxn modelId="{D71FE076-1248-49A3-BF21-3E587E7A0E53}" type="presParOf" srcId="{BA4A3057-633B-42AB-A1FB-F5F07AAD4ECB}" destId="{599A3C7F-395B-44B2-BDB0-B6A229697C5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67D010-E542-4FD5-BA26-35E584DA50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2742250-61CE-4C2D-98BD-25B3176D8733}">
      <dgm:prSet phldrT="[Szöveg]" custT="1"/>
      <dgm:spPr/>
      <dgm:t>
        <a:bodyPr/>
        <a:lstStyle/>
        <a:p>
          <a:r>
            <a:rPr lang="hu-HU" sz="1600"/>
            <a:t>Optimalizált választék</a:t>
          </a:r>
        </a:p>
      </dgm:t>
    </dgm:pt>
    <dgm:pt modelId="{6146B1AE-A973-4956-9FF2-E5B27BA828A9}" type="parTrans" cxnId="{E71E0138-942F-4C1F-BF4C-7AC1CB8A9A82}">
      <dgm:prSet/>
      <dgm:spPr/>
      <dgm:t>
        <a:bodyPr/>
        <a:lstStyle/>
        <a:p>
          <a:endParaRPr lang="hu-HU"/>
        </a:p>
      </dgm:t>
    </dgm:pt>
    <dgm:pt modelId="{AB27B3A5-0874-4E88-936E-473D2E64E5D4}" type="sibTrans" cxnId="{E71E0138-942F-4C1F-BF4C-7AC1CB8A9A82}">
      <dgm:prSet/>
      <dgm:spPr/>
      <dgm:t>
        <a:bodyPr/>
        <a:lstStyle/>
        <a:p>
          <a:endParaRPr lang="hu-HU"/>
        </a:p>
      </dgm:t>
    </dgm:pt>
    <dgm:pt modelId="{9330C5F6-BBEE-4A8B-9AB0-9D2C3B84AB47}">
      <dgm:prSet phldrT="[Szöveg]" custT="1"/>
      <dgm:spPr/>
      <dgm:t>
        <a:bodyPr/>
        <a:lstStyle/>
        <a:p>
          <a:r>
            <a:rPr lang="hu-HU" sz="1400" dirty="0"/>
            <a:t>Kompromisszumot nem ismerő minőségfilozófia</a:t>
          </a:r>
        </a:p>
      </dgm:t>
    </dgm:pt>
    <dgm:pt modelId="{74DDE688-9ED8-433E-BF2C-B6DA7237FDF8}" type="parTrans" cxnId="{F29EFECC-C7A5-4E09-89CE-F8D12BE254F1}">
      <dgm:prSet/>
      <dgm:spPr/>
      <dgm:t>
        <a:bodyPr/>
        <a:lstStyle/>
        <a:p>
          <a:endParaRPr lang="hu-HU"/>
        </a:p>
      </dgm:t>
    </dgm:pt>
    <dgm:pt modelId="{630FC046-4FFB-44A5-94FB-33C9A8D7D6A0}" type="sibTrans" cxnId="{F29EFECC-C7A5-4E09-89CE-F8D12BE254F1}">
      <dgm:prSet/>
      <dgm:spPr/>
      <dgm:t>
        <a:bodyPr/>
        <a:lstStyle/>
        <a:p>
          <a:endParaRPr lang="hu-HU"/>
        </a:p>
      </dgm:t>
    </dgm:pt>
    <dgm:pt modelId="{C2A4242F-F70A-4B8F-BC4B-D121EE41C55A}">
      <dgm:prSet phldrT="[Szöveg]" custT="1"/>
      <dgm:spPr/>
      <dgm:t>
        <a:bodyPr/>
        <a:lstStyle/>
        <a:p>
          <a:r>
            <a:rPr lang="hu-HU" sz="1600" dirty="0"/>
            <a:t>Átgondolt értékesítési rendszer</a:t>
          </a:r>
        </a:p>
      </dgm:t>
    </dgm:pt>
    <dgm:pt modelId="{A0F74D91-B1DE-46A8-92ED-1DCAC8B47BB2}" type="parTrans" cxnId="{1BE718B7-CC7A-486F-8869-D7AD92713CA8}">
      <dgm:prSet/>
      <dgm:spPr/>
      <dgm:t>
        <a:bodyPr/>
        <a:lstStyle/>
        <a:p>
          <a:endParaRPr lang="hu-HU"/>
        </a:p>
      </dgm:t>
    </dgm:pt>
    <dgm:pt modelId="{9532A428-25C2-474E-BB7A-20E483228BB4}" type="sibTrans" cxnId="{1BE718B7-CC7A-486F-8869-D7AD92713CA8}">
      <dgm:prSet/>
      <dgm:spPr/>
      <dgm:t>
        <a:bodyPr/>
        <a:lstStyle/>
        <a:p>
          <a:endParaRPr lang="hu-HU"/>
        </a:p>
      </dgm:t>
    </dgm:pt>
    <dgm:pt modelId="{FE5DA3AB-7341-44C5-9F55-641D45815213}">
      <dgm:prSet phldrT="[Szöveg]" custT="1"/>
      <dgm:spPr/>
      <dgm:t>
        <a:bodyPr/>
        <a:lstStyle/>
        <a:p>
          <a:r>
            <a:rPr lang="hu-HU" sz="1600"/>
            <a:t>Felelősségteljes vezetés</a:t>
          </a:r>
        </a:p>
      </dgm:t>
    </dgm:pt>
    <dgm:pt modelId="{7F3BD2D4-89ED-4877-AE82-B42C703DF2FA}" type="parTrans" cxnId="{98F1316E-77AC-48F2-A81D-420A3442495A}">
      <dgm:prSet/>
      <dgm:spPr/>
      <dgm:t>
        <a:bodyPr/>
        <a:lstStyle/>
        <a:p>
          <a:endParaRPr lang="hu-HU"/>
        </a:p>
      </dgm:t>
    </dgm:pt>
    <dgm:pt modelId="{F87330C7-A093-4BC4-B28B-C3BC7C56325C}" type="sibTrans" cxnId="{98F1316E-77AC-48F2-A81D-420A3442495A}">
      <dgm:prSet/>
      <dgm:spPr/>
      <dgm:t>
        <a:bodyPr/>
        <a:lstStyle/>
        <a:p>
          <a:endParaRPr lang="hu-HU"/>
        </a:p>
      </dgm:t>
    </dgm:pt>
    <dgm:pt modelId="{6CCB7050-9354-47A6-B10C-DA68BA7B8029}">
      <dgm:prSet phldrT="[Szöveg]" custT="1"/>
      <dgm:spPr/>
      <dgm:t>
        <a:bodyPr/>
        <a:lstStyle/>
        <a:p>
          <a:r>
            <a:rPr lang="hu-HU" sz="1600" dirty="0"/>
            <a:t>Kiváló minőségű saját termékek</a:t>
          </a:r>
        </a:p>
      </dgm:t>
    </dgm:pt>
    <dgm:pt modelId="{CB11A1BA-054B-4589-833A-74901E71C556}" type="parTrans" cxnId="{F41246B3-A7FB-4AB8-9DEC-686D6850515E}">
      <dgm:prSet/>
      <dgm:spPr/>
      <dgm:t>
        <a:bodyPr/>
        <a:lstStyle/>
        <a:p>
          <a:endParaRPr lang="hu-HU"/>
        </a:p>
      </dgm:t>
    </dgm:pt>
    <dgm:pt modelId="{994FEA45-D1A7-4053-9D50-256C7A5968F7}" type="sibTrans" cxnId="{F41246B3-A7FB-4AB8-9DEC-686D6850515E}">
      <dgm:prSet/>
      <dgm:spPr/>
      <dgm:t>
        <a:bodyPr/>
        <a:lstStyle/>
        <a:p>
          <a:endParaRPr lang="hu-HU"/>
        </a:p>
      </dgm:t>
    </dgm:pt>
    <dgm:pt modelId="{6408966A-49C4-4B77-A8D8-986E46EC56D3}" type="pres">
      <dgm:prSet presAssocID="{E267D010-E542-4FD5-BA26-35E584DA5011}" presName="cycle" presStyleCnt="0">
        <dgm:presLayoutVars>
          <dgm:dir/>
          <dgm:resizeHandles val="exact"/>
        </dgm:presLayoutVars>
      </dgm:prSet>
      <dgm:spPr/>
    </dgm:pt>
    <dgm:pt modelId="{51767FCA-02EE-461C-80A5-3DF288C35882}" type="pres">
      <dgm:prSet presAssocID="{C2742250-61CE-4C2D-98BD-25B3176D8733}" presName="node" presStyleLbl="node1" presStyleIdx="0" presStyleCnt="5" custScaleX="129745" custScaleY="130168">
        <dgm:presLayoutVars>
          <dgm:bulletEnabled val="1"/>
        </dgm:presLayoutVars>
      </dgm:prSet>
      <dgm:spPr/>
    </dgm:pt>
    <dgm:pt modelId="{2E50C678-17CB-4425-9AFD-C6D36045FC64}" type="pres">
      <dgm:prSet presAssocID="{C2742250-61CE-4C2D-98BD-25B3176D8733}" presName="spNode" presStyleCnt="0"/>
      <dgm:spPr/>
    </dgm:pt>
    <dgm:pt modelId="{87509AC6-1730-4FD5-80A9-35FBC3989D2B}" type="pres">
      <dgm:prSet presAssocID="{AB27B3A5-0874-4E88-936E-473D2E64E5D4}" presName="sibTrans" presStyleLbl="sibTrans1D1" presStyleIdx="0" presStyleCnt="5"/>
      <dgm:spPr/>
    </dgm:pt>
    <dgm:pt modelId="{A8C1A04E-EAE7-434A-B252-27D6DA845FC9}" type="pres">
      <dgm:prSet presAssocID="{9330C5F6-BBEE-4A8B-9AB0-9D2C3B84AB47}" presName="node" presStyleLbl="node1" presStyleIdx="1" presStyleCnt="5" custScaleX="124046" custScaleY="136907">
        <dgm:presLayoutVars>
          <dgm:bulletEnabled val="1"/>
        </dgm:presLayoutVars>
      </dgm:prSet>
      <dgm:spPr/>
    </dgm:pt>
    <dgm:pt modelId="{13CE31E7-30FB-44F3-8EB7-A9860ADEA4CA}" type="pres">
      <dgm:prSet presAssocID="{9330C5F6-BBEE-4A8B-9AB0-9D2C3B84AB47}" presName="spNode" presStyleCnt="0"/>
      <dgm:spPr/>
    </dgm:pt>
    <dgm:pt modelId="{8CA33674-BFC4-4F8B-B288-541A5F1B43EC}" type="pres">
      <dgm:prSet presAssocID="{630FC046-4FFB-44A5-94FB-33C9A8D7D6A0}" presName="sibTrans" presStyleLbl="sibTrans1D1" presStyleIdx="1" presStyleCnt="5"/>
      <dgm:spPr/>
    </dgm:pt>
    <dgm:pt modelId="{7C06159B-FED2-47E1-8A7A-838BA515FE13}" type="pres">
      <dgm:prSet presAssocID="{C2A4242F-F70A-4B8F-BC4B-D121EE41C55A}" presName="node" presStyleLbl="node1" presStyleIdx="2" presStyleCnt="5" custScaleX="124046" custScaleY="136907">
        <dgm:presLayoutVars>
          <dgm:bulletEnabled val="1"/>
        </dgm:presLayoutVars>
      </dgm:prSet>
      <dgm:spPr/>
    </dgm:pt>
    <dgm:pt modelId="{CD6E534F-CA14-4571-95AF-F0AF0E62C83A}" type="pres">
      <dgm:prSet presAssocID="{C2A4242F-F70A-4B8F-BC4B-D121EE41C55A}" presName="spNode" presStyleCnt="0"/>
      <dgm:spPr/>
    </dgm:pt>
    <dgm:pt modelId="{F92F36F1-FD43-45E9-92E3-F4E197633066}" type="pres">
      <dgm:prSet presAssocID="{9532A428-25C2-474E-BB7A-20E483228BB4}" presName="sibTrans" presStyleLbl="sibTrans1D1" presStyleIdx="2" presStyleCnt="5"/>
      <dgm:spPr/>
    </dgm:pt>
    <dgm:pt modelId="{615CF411-5099-4185-9478-DEAD06AFDDD7}" type="pres">
      <dgm:prSet presAssocID="{FE5DA3AB-7341-44C5-9F55-641D45815213}" presName="node" presStyleLbl="node1" presStyleIdx="3" presStyleCnt="5" custScaleX="124046" custScaleY="136907">
        <dgm:presLayoutVars>
          <dgm:bulletEnabled val="1"/>
        </dgm:presLayoutVars>
      </dgm:prSet>
      <dgm:spPr/>
    </dgm:pt>
    <dgm:pt modelId="{1F45B338-27DD-48EB-A505-CC718DE5E94C}" type="pres">
      <dgm:prSet presAssocID="{FE5DA3AB-7341-44C5-9F55-641D45815213}" presName="spNode" presStyleCnt="0"/>
      <dgm:spPr/>
    </dgm:pt>
    <dgm:pt modelId="{2C33D708-733C-4BAD-BEE7-7DBA431DAC58}" type="pres">
      <dgm:prSet presAssocID="{F87330C7-A093-4BC4-B28B-C3BC7C56325C}" presName="sibTrans" presStyleLbl="sibTrans1D1" presStyleIdx="3" presStyleCnt="5"/>
      <dgm:spPr/>
    </dgm:pt>
    <dgm:pt modelId="{FE2ED463-6E55-49F8-8700-D9E68B3A2F0E}" type="pres">
      <dgm:prSet presAssocID="{6CCB7050-9354-47A6-B10C-DA68BA7B8029}" presName="node" presStyleLbl="node1" presStyleIdx="4" presStyleCnt="5" custScaleX="124046" custScaleY="136907">
        <dgm:presLayoutVars>
          <dgm:bulletEnabled val="1"/>
        </dgm:presLayoutVars>
      </dgm:prSet>
      <dgm:spPr/>
    </dgm:pt>
    <dgm:pt modelId="{EC6E8C6D-5D21-4CBB-8A5D-B17968B8D16F}" type="pres">
      <dgm:prSet presAssocID="{6CCB7050-9354-47A6-B10C-DA68BA7B8029}" presName="spNode" presStyleCnt="0"/>
      <dgm:spPr/>
    </dgm:pt>
    <dgm:pt modelId="{746764C9-6224-414D-9E1A-39E1BA7BE261}" type="pres">
      <dgm:prSet presAssocID="{994FEA45-D1A7-4053-9D50-256C7A5968F7}" presName="sibTrans" presStyleLbl="sibTrans1D1" presStyleIdx="4" presStyleCnt="5"/>
      <dgm:spPr/>
    </dgm:pt>
  </dgm:ptLst>
  <dgm:cxnLst>
    <dgm:cxn modelId="{44DBEB24-867B-4D2B-AB4E-2364425B5F5F}" type="presOf" srcId="{C2A4242F-F70A-4B8F-BC4B-D121EE41C55A}" destId="{7C06159B-FED2-47E1-8A7A-838BA515FE13}" srcOrd="0" destOrd="0" presId="urn:microsoft.com/office/officeart/2005/8/layout/cycle6"/>
    <dgm:cxn modelId="{9F4B1E33-2524-4947-B56E-38FF930FCA7A}" type="presOf" srcId="{9330C5F6-BBEE-4A8B-9AB0-9D2C3B84AB47}" destId="{A8C1A04E-EAE7-434A-B252-27D6DA845FC9}" srcOrd="0" destOrd="0" presId="urn:microsoft.com/office/officeart/2005/8/layout/cycle6"/>
    <dgm:cxn modelId="{E71E0138-942F-4C1F-BF4C-7AC1CB8A9A82}" srcId="{E267D010-E542-4FD5-BA26-35E584DA5011}" destId="{C2742250-61CE-4C2D-98BD-25B3176D8733}" srcOrd="0" destOrd="0" parTransId="{6146B1AE-A973-4956-9FF2-E5B27BA828A9}" sibTransId="{AB27B3A5-0874-4E88-936E-473D2E64E5D4}"/>
    <dgm:cxn modelId="{E86A673B-E948-4517-956F-E890855AC76B}" type="presOf" srcId="{FE5DA3AB-7341-44C5-9F55-641D45815213}" destId="{615CF411-5099-4185-9478-DEAD06AFDDD7}" srcOrd="0" destOrd="0" presId="urn:microsoft.com/office/officeart/2005/8/layout/cycle6"/>
    <dgm:cxn modelId="{B288FA3B-3B76-4BDA-8DC5-467CFEE328B8}" type="presOf" srcId="{C2742250-61CE-4C2D-98BD-25B3176D8733}" destId="{51767FCA-02EE-461C-80A5-3DF288C35882}" srcOrd="0" destOrd="0" presId="urn:microsoft.com/office/officeart/2005/8/layout/cycle6"/>
    <dgm:cxn modelId="{2034A267-513E-4B25-9CD4-9CB90B0F4527}" type="presOf" srcId="{F87330C7-A093-4BC4-B28B-C3BC7C56325C}" destId="{2C33D708-733C-4BAD-BEE7-7DBA431DAC58}" srcOrd="0" destOrd="0" presId="urn:microsoft.com/office/officeart/2005/8/layout/cycle6"/>
    <dgm:cxn modelId="{98F1316E-77AC-48F2-A81D-420A3442495A}" srcId="{E267D010-E542-4FD5-BA26-35E584DA5011}" destId="{FE5DA3AB-7341-44C5-9F55-641D45815213}" srcOrd="3" destOrd="0" parTransId="{7F3BD2D4-89ED-4877-AE82-B42C703DF2FA}" sibTransId="{F87330C7-A093-4BC4-B28B-C3BC7C56325C}"/>
    <dgm:cxn modelId="{C98BD477-18A5-4799-AEB5-AADBC00D2365}" type="presOf" srcId="{AB27B3A5-0874-4E88-936E-473D2E64E5D4}" destId="{87509AC6-1730-4FD5-80A9-35FBC3989D2B}" srcOrd="0" destOrd="0" presId="urn:microsoft.com/office/officeart/2005/8/layout/cycle6"/>
    <dgm:cxn modelId="{38EFFB8D-B864-4E5B-A8EF-3AC50E47DADD}" type="presOf" srcId="{630FC046-4FFB-44A5-94FB-33C9A8D7D6A0}" destId="{8CA33674-BFC4-4F8B-B288-541A5F1B43EC}" srcOrd="0" destOrd="0" presId="urn:microsoft.com/office/officeart/2005/8/layout/cycle6"/>
    <dgm:cxn modelId="{21CFB7A0-E233-4AEB-8CE3-085457BE19C7}" type="presOf" srcId="{E267D010-E542-4FD5-BA26-35E584DA5011}" destId="{6408966A-49C4-4B77-A8D8-986E46EC56D3}" srcOrd="0" destOrd="0" presId="urn:microsoft.com/office/officeart/2005/8/layout/cycle6"/>
    <dgm:cxn modelId="{9D5DFBAC-1623-414B-9A78-6FA0C9996871}" type="presOf" srcId="{6CCB7050-9354-47A6-B10C-DA68BA7B8029}" destId="{FE2ED463-6E55-49F8-8700-D9E68B3A2F0E}" srcOrd="0" destOrd="0" presId="urn:microsoft.com/office/officeart/2005/8/layout/cycle6"/>
    <dgm:cxn modelId="{F41246B3-A7FB-4AB8-9DEC-686D6850515E}" srcId="{E267D010-E542-4FD5-BA26-35E584DA5011}" destId="{6CCB7050-9354-47A6-B10C-DA68BA7B8029}" srcOrd="4" destOrd="0" parTransId="{CB11A1BA-054B-4589-833A-74901E71C556}" sibTransId="{994FEA45-D1A7-4053-9D50-256C7A5968F7}"/>
    <dgm:cxn modelId="{1BE718B7-CC7A-486F-8869-D7AD92713CA8}" srcId="{E267D010-E542-4FD5-BA26-35E584DA5011}" destId="{C2A4242F-F70A-4B8F-BC4B-D121EE41C55A}" srcOrd="2" destOrd="0" parTransId="{A0F74D91-B1DE-46A8-92ED-1DCAC8B47BB2}" sibTransId="{9532A428-25C2-474E-BB7A-20E483228BB4}"/>
    <dgm:cxn modelId="{F29EFECC-C7A5-4E09-89CE-F8D12BE254F1}" srcId="{E267D010-E542-4FD5-BA26-35E584DA5011}" destId="{9330C5F6-BBEE-4A8B-9AB0-9D2C3B84AB47}" srcOrd="1" destOrd="0" parTransId="{74DDE688-9ED8-433E-BF2C-B6DA7237FDF8}" sibTransId="{630FC046-4FFB-44A5-94FB-33C9A8D7D6A0}"/>
    <dgm:cxn modelId="{936360D7-E0CC-41B5-8F8D-8C16EDA5FDFE}" type="presOf" srcId="{9532A428-25C2-474E-BB7A-20E483228BB4}" destId="{F92F36F1-FD43-45E9-92E3-F4E197633066}" srcOrd="0" destOrd="0" presId="urn:microsoft.com/office/officeart/2005/8/layout/cycle6"/>
    <dgm:cxn modelId="{AF591FFC-54FB-49AC-B445-0DF476DC49B4}" type="presOf" srcId="{994FEA45-D1A7-4053-9D50-256C7A5968F7}" destId="{746764C9-6224-414D-9E1A-39E1BA7BE261}" srcOrd="0" destOrd="0" presId="urn:microsoft.com/office/officeart/2005/8/layout/cycle6"/>
    <dgm:cxn modelId="{C6280A1D-A954-4571-82FD-76ABC2C4ECB8}" type="presParOf" srcId="{6408966A-49C4-4B77-A8D8-986E46EC56D3}" destId="{51767FCA-02EE-461C-80A5-3DF288C35882}" srcOrd="0" destOrd="0" presId="urn:microsoft.com/office/officeart/2005/8/layout/cycle6"/>
    <dgm:cxn modelId="{6F2DCB54-243A-4FB7-AA77-717A3174D1BE}" type="presParOf" srcId="{6408966A-49C4-4B77-A8D8-986E46EC56D3}" destId="{2E50C678-17CB-4425-9AFD-C6D36045FC64}" srcOrd="1" destOrd="0" presId="urn:microsoft.com/office/officeart/2005/8/layout/cycle6"/>
    <dgm:cxn modelId="{57C1F77B-C150-4A94-BB1E-2FD2924CC568}" type="presParOf" srcId="{6408966A-49C4-4B77-A8D8-986E46EC56D3}" destId="{87509AC6-1730-4FD5-80A9-35FBC3989D2B}" srcOrd="2" destOrd="0" presId="urn:microsoft.com/office/officeart/2005/8/layout/cycle6"/>
    <dgm:cxn modelId="{18BFA62D-0577-47CF-80D9-254B3B88D731}" type="presParOf" srcId="{6408966A-49C4-4B77-A8D8-986E46EC56D3}" destId="{A8C1A04E-EAE7-434A-B252-27D6DA845FC9}" srcOrd="3" destOrd="0" presId="urn:microsoft.com/office/officeart/2005/8/layout/cycle6"/>
    <dgm:cxn modelId="{41B354DD-4B71-4281-A03E-292C0E20DFDA}" type="presParOf" srcId="{6408966A-49C4-4B77-A8D8-986E46EC56D3}" destId="{13CE31E7-30FB-44F3-8EB7-A9860ADEA4CA}" srcOrd="4" destOrd="0" presId="urn:microsoft.com/office/officeart/2005/8/layout/cycle6"/>
    <dgm:cxn modelId="{360CF454-B7C1-4A36-B3C0-6C7BA10C32F0}" type="presParOf" srcId="{6408966A-49C4-4B77-A8D8-986E46EC56D3}" destId="{8CA33674-BFC4-4F8B-B288-541A5F1B43EC}" srcOrd="5" destOrd="0" presId="urn:microsoft.com/office/officeart/2005/8/layout/cycle6"/>
    <dgm:cxn modelId="{E2F30DB7-7C68-44AE-BB26-173D52567F7F}" type="presParOf" srcId="{6408966A-49C4-4B77-A8D8-986E46EC56D3}" destId="{7C06159B-FED2-47E1-8A7A-838BA515FE13}" srcOrd="6" destOrd="0" presId="urn:microsoft.com/office/officeart/2005/8/layout/cycle6"/>
    <dgm:cxn modelId="{D5C062CE-9850-468A-8C60-6AE555877190}" type="presParOf" srcId="{6408966A-49C4-4B77-A8D8-986E46EC56D3}" destId="{CD6E534F-CA14-4571-95AF-F0AF0E62C83A}" srcOrd="7" destOrd="0" presId="urn:microsoft.com/office/officeart/2005/8/layout/cycle6"/>
    <dgm:cxn modelId="{C5BA3734-AD39-4D60-B2E0-32B8DC500983}" type="presParOf" srcId="{6408966A-49C4-4B77-A8D8-986E46EC56D3}" destId="{F92F36F1-FD43-45E9-92E3-F4E197633066}" srcOrd="8" destOrd="0" presId="urn:microsoft.com/office/officeart/2005/8/layout/cycle6"/>
    <dgm:cxn modelId="{6565B073-2163-4AFF-AE5A-9868A01C635E}" type="presParOf" srcId="{6408966A-49C4-4B77-A8D8-986E46EC56D3}" destId="{615CF411-5099-4185-9478-DEAD06AFDDD7}" srcOrd="9" destOrd="0" presId="urn:microsoft.com/office/officeart/2005/8/layout/cycle6"/>
    <dgm:cxn modelId="{1933C12A-648C-405E-8370-9BA81366326F}" type="presParOf" srcId="{6408966A-49C4-4B77-A8D8-986E46EC56D3}" destId="{1F45B338-27DD-48EB-A505-CC718DE5E94C}" srcOrd="10" destOrd="0" presId="urn:microsoft.com/office/officeart/2005/8/layout/cycle6"/>
    <dgm:cxn modelId="{F36EC50F-C88A-4106-A73B-754BFC9F3A15}" type="presParOf" srcId="{6408966A-49C4-4B77-A8D8-986E46EC56D3}" destId="{2C33D708-733C-4BAD-BEE7-7DBA431DAC58}" srcOrd="11" destOrd="0" presId="urn:microsoft.com/office/officeart/2005/8/layout/cycle6"/>
    <dgm:cxn modelId="{E3C33F4C-B0B9-4550-BBF6-C6B5A4B6173D}" type="presParOf" srcId="{6408966A-49C4-4B77-A8D8-986E46EC56D3}" destId="{FE2ED463-6E55-49F8-8700-D9E68B3A2F0E}" srcOrd="12" destOrd="0" presId="urn:microsoft.com/office/officeart/2005/8/layout/cycle6"/>
    <dgm:cxn modelId="{6761FA4C-A32B-4D7E-B037-4D8F3D1CBEA5}" type="presParOf" srcId="{6408966A-49C4-4B77-A8D8-986E46EC56D3}" destId="{EC6E8C6D-5D21-4CBB-8A5D-B17968B8D16F}" srcOrd="13" destOrd="0" presId="urn:microsoft.com/office/officeart/2005/8/layout/cycle6"/>
    <dgm:cxn modelId="{42F1DC31-E607-4A1E-ACC7-EAD884A3EAB7}" type="presParOf" srcId="{6408966A-49C4-4B77-A8D8-986E46EC56D3}" destId="{746764C9-6224-414D-9E1A-39E1BA7BE26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B2B9C-DA1A-41C1-BF15-ED60FA8ABEE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DFAD67D-FE9D-421B-889D-30634FD7E5EF}">
      <dgm:prSet phldrT="[Szöveg]"/>
      <dgm:spPr/>
      <dgm:t>
        <a:bodyPr/>
        <a:lstStyle/>
        <a:p>
          <a:r>
            <a:rPr lang="hu-HU"/>
            <a:t>Vállalat sikerének két pillére</a:t>
          </a:r>
        </a:p>
      </dgm:t>
    </dgm:pt>
    <dgm:pt modelId="{B4033D1A-EDE8-45E4-8453-E3F2B191D8FF}" type="parTrans" cxnId="{1B74A72D-FEDF-4F2C-A746-6D829DBD98F0}">
      <dgm:prSet/>
      <dgm:spPr/>
      <dgm:t>
        <a:bodyPr/>
        <a:lstStyle/>
        <a:p>
          <a:endParaRPr lang="hu-HU"/>
        </a:p>
      </dgm:t>
    </dgm:pt>
    <dgm:pt modelId="{4FE2F4C1-DE2A-41A1-B58C-B8BEB737DF4E}" type="sibTrans" cxnId="{1B74A72D-FEDF-4F2C-A746-6D829DBD98F0}">
      <dgm:prSet/>
      <dgm:spPr/>
      <dgm:t>
        <a:bodyPr/>
        <a:lstStyle/>
        <a:p>
          <a:endParaRPr lang="hu-HU"/>
        </a:p>
      </dgm:t>
    </dgm:pt>
    <dgm:pt modelId="{37D156E8-B2CA-487B-9709-677F45C23DAE}">
      <dgm:prSet phldrT="[Szöveg]"/>
      <dgm:spPr/>
      <dgm:t>
        <a:bodyPr/>
        <a:lstStyle/>
        <a:p>
          <a:r>
            <a:rPr lang="hu-HU"/>
            <a:t>1. pillér: Egyedi szolgáltatás nyújtása</a:t>
          </a:r>
        </a:p>
        <a:p>
          <a:r>
            <a:rPr lang="hu-HU"/>
            <a:t>2. pillér: Kapcsolatépítés fontossága</a:t>
          </a:r>
        </a:p>
      </dgm:t>
    </dgm:pt>
    <dgm:pt modelId="{A671512C-CF28-4991-B9CE-E42931A87CAC}" type="parTrans" cxnId="{96FE9CD2-2C67-4D42-B68E-D58DAE312A08}">
      <dgm:prSet/>
      <dgm:spPr/>
      <dgm:t>
        <a:bodyPr/>
        <a:lstStyle/>
        <a:p>
          <a:endParaRPr lang="hu-HU"/>
        </a:p>
      </dgm:t>
    </dgm:pt>
    <dgm:pt modelId="{E68DE20E-1C88-4EBD-9CC4-A1F8478C131F}" type="sibTrans" cxnId="{96FE9CD2-2C67-4D42-B68E-D58DAE312A08}">
      <dgm:prSet/>
      <dgm:spPr/>
      <dgm:t>
        <a:bodyPr/>
        <a:lstStyle/>
        <a:p>
          <a:endParaRPr lang="hu-HU"/>
        </a:p>
      </dgm:t>
    </dgm:pt>
    <dgm:pt modelId="{302EDBD8-BB1D-4298-B2C6-7ABCCD5CFB04}">
      <dgm:prSet phldrT="[Szöveg]"/>
      <dgm:spPr/>
      <dgm:t>
        <a:bodyPr/>
        <a:lstStyle/>
        <a:p>
          <a:r>
            <a:rPr lang="hu-HU"/>
            <a:t>Nemzetközi értékesítés</a:t>
          </a:r>
        </a:p>
      </dgm:t>
    </dgm:pt>
    <dgm:pt modelId="{85E1864A-2217-45B2-880F-3D98A7AA6743}" type="parTrans" cxnId="{0F551232-A1AB-498B-B493-985FB94E8790}">
      <dgm:prSet/>
      <dgm:spPr/>
      <dgm:t>
        <a:bodyPr/>
        <a:lstStyle/>
        <a:p>
          <a:endParaRPr lang="hu-HU"/>
        </a:p>
      </dgm:t>
    </dgm:pt>
    <dgm:pt modelId="{3C2CE94C-2C46-4B54-BD7A-64BAF9FF2038}" type="sibTrans" cxnId="{0F551232-A1AB-498B-B493-985FB94E8790}">
      <dgm:prSet/>
      <dgm:spPr/>
      <dgm:t>
        <a:bodyPr/>
        <a:lstStyle/>
        <a:p>
          <a:endParaRPr lang="hu-HU"/>
        </a:p>
      </dgm:t>
    </dgm:pt>
    <dgm:pt modelId="{E5A19BEE-A65D-40BF-A72C-864B8B4AAAEB}" type="pres">
      <dgm:prSet presAssocID="{967B2B9C-DA1A-41C1-BF15-ED60FA8ABEE5}" presName="Name0" presStyleCnt="0">
        <dgm:presLayoutVars>
          <dgm:dir/>
          <dgm:resizeHandles val="exact"/>
        </dgm:presLayoutVars>
      </dgm:prSet>
      <dgm:spPr/>
    </dgm:pt>
    <dgm:pt modelId="{11C9416C-F0FE-4653-8505-B53DF31DAEF2}" type="pres">
      <dgm:prSet presAssocID="{EDFAD67D-FE9D-421B-889D-30634FD7E5EF}" presName="compNode" presStyleCnt="0"/>
      <dgm:spPr/>
    </dgm:pt>
    <dgm:pt modelId="{943AC4F0-19CC-4DD4-8F8F-1AFED9368FDB}" type="pres">
      <dgm:prSet presAssocID="{EDFAD67D-FE9D-421B-889D-30634FD7E5EF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22C397D-8DB8-4980-BCDF-F4D0FCE0E2AD}" type="pres">
      <dgm:prSet presAssocID="{EDFAD67D-FE9D-421B-889D-30634FD7E5EF}" presName="textRect" presStyleLbl="revTx" presStyleIdx="0" presStyleCnt="3">
        <dgm:presLayoutVars>
          <dgm:bulletEnabled val="1"/>
        </dgm:presLayoutVars>
      </dgm:prSet>
      <dgm:spPr/>
    </dgm:pt>
    <dgm:pt modelId="{A16B0CEB-69A2-4D07-A41B-4A9E2BF9B2EE}" type="pres">
      <dgm:prSet presAssocID="{4FE2F4C1-DE2A-41A1-B58C-B8BEB737DF4E}" presName="sibTrans" presStyleLbl="sibTrans2D1" presStyleIdx="0" presStyleCnt="0"/>
      <dgm:spPr/>
    </dgm:pt>
    <dgm:pt modelId="{F1F0796A-2EDA-4B91-B767-64116C18BA6E}" type="pres">
      <dgm:prSet presAssocID="{37D156E8-B2CA-487B-9709-677F45C23DAE}" presName="compNode" presStyleCnt="0"/>
      <dgm:spPr/>
    </dgm:pt>
    <dgm:pt modelId="{01944DE7-54DE-436E-AD19-39DC9F9E63BC}" type="pres">
      <dgm:prSet presAssocID="{37D156E8-B2CA-487B-9709-677F45C23DAE}" presName="pictRect" presStyleLbl="node1" presStyleIdx="1" presStyleCnt="3" custLinFactNeighborY="-12931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C434805-1589-47DC-B0FB-BF2CBB2638A3}" type="pres">
      <dgm:prSet presAssocID="{37D156E8-B2CA-487B-9709-677F45C23DAE}" presName="textRect" presStyleLbl="revTx" presStyleIdx="1" presStyleCnt="3" custScaleY="220623" custLinFactNeighborX="-371" custLinFactNeighborY="64734">
        <dgm:presLayoutVars>
          <dgm:bulletEnabled val="1"/>
        </dgm:presLayoutVars>
      </dgm:prSet>
      <dgm:spPr/>
    </dgm:pt>
    <dgm:pt modelId="{BE1DD659-20C9-4FC8-9949-1C0B891E7163}" type="pres">
      <dgm:prSet presAssocID="{E68DE20E-1C88-4EBD-9CC4-A1F8478C131F}" presName="sibTrans" presStyleLbl="sibTrans2D1" presStyleIdx="0" presStyleCnt="0"/>
      <dgm:spPr/>
    </dgm:pt>
    <dgm:pt modelId="{B6061FDC-AE02-4475-A62E-F13F11FD7B60}" type="pres">
      <dgm:prSet presAssocID="{302EDBD8-BB1D-4298-B2C6-7ABCCD5CFB04}" presName="compNode" presStyleCnt="0"/>
      <dgm:spPr/>
    </dgm:pt>
    <dgm:pt modelId="{01996E12-E915-4B34-B002-E2F9A03FDCF1}" type="pres">
      <dgm:prSet presAssocID="{302EDBD8-BB1D-4298-B2C6-7ABCCD5CFB04}" presName="pict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0D74D4BF-EC91-4B79-85C3-BCC16D84B93F}" type="pres">
      <dgm:prSet presAssocID="{302EDBD8-BB1D-4298-B2C6-7ABCCD5CFB04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B2ABA20D-B1A1-4069-B40C-613236DB36DF}" type="presOf" srcId="{E68DE20E-1C88-4EBD-9CC4-A1F8478C131F}" destId="{BE1DD659-20C9-4FC8-9949-1C0B891E7163}" srcOrd="0" destOrd="0" presId="urn:microsoft.com/office/officeart/2005/8/layout/pList1"/>
    <dgm:cxn modelId="{1B74A72D-FEDF-4F2C-A746-6D829DBD98F0}" srcId="{967B2B9C-DA1A-41C1-BF15-ED60FA8ABEE5}" destId="{EDFAD67D-FE9D-421B-889D-30634FD7E5EF}" srcOrd="0" destOrd="0" parTransId="{B4033D1A-EDE8-45E4-8453-E3F2B191D8FF}" sibTransId="{4FE2F4C1-DE2A-41A1-B58C-B8BEB737DF4E}"/>
    <dgm:cxn modelId="{0F551232-A1AB-498B-B493-985FB94E8790}" srcId="{967B2B9C-DA1A-41C1-BF15-ED60FA8ABEE5}" destId="{302EDBD8-BB1D-4298-B2C6-7ABCCD5CFB04}" srcOrd="2" destOrd="0" parTransId="{85E1864A-2217-45B2-880F-3D98A7AA6743}" sibTransId="{3C2CE94C-2C46-4B54-BD7A-64BAF9FF2038}"/>
    <dgm:cxn modelId="{7A9B1C38-FBBE-45B0-B88E-79D4867484F5}" type="presOf" srcId="{37D156E8-B2CA-487B-9709-677F45C23DAE}" destId="{1C434805-1589-47DC-B0FB-BF2CBB2638A3}" srcOrd="0" destOrd="0" presId="urn:microsoft.com/office/officeart/2005/8/layout/pList1"/>
    <dgm:cxn modelId="{06A27F63-8F42-4352-ABC1-A921A859B468}" type="presOf" srcId="{967B2B9C-DA1A-41C1-BF15-ED60FA8ABEE5}" destId="{E5A19BEE-A65D-40BF-A72C-864B8B4AAAEB}" srcOrd="0" destOrd="0" presId="urn:microsoft.com/office/officeart/2005/8/layout/pList1"/>
    <dgm:cxn modelId="{A419D681-56C4-49DF-9DF7-78F326DECB8E}" type="presOf" srcId="{4FE2F4C1-DE2A-41A1-B58C-B8BEB737DF4E}" destId="{A16B0CEB-69A2-4D07-A41B-4A9E2BF9B2EE}" srcOrd="0" destOrd="0" presId="urn:microsoft.com/office/officeart/2005/8/layout/pList1"/>
    <dgm:cxn modelId="{A0E1969B-8883-4529-82F0-6E1073231FBD}" type="presOf" srcId="{EDFAD67D-FE9D-421B-889D-30634FD7E5EF}" destId="{C22C397D-8DB8-4980-BCDF-F4D0FCE0E2AD}" srcOrd="0" destOrd="0" presId="urn:microsoft.com/office/officeart/2005/8/layout/pList1"/>
    <dgm:cxn modelId="{70EC0DC8-767C-4343-8858-16B47FCEDEF4}" type="presOf" srcId="{302EDBD8-BB1D-4298-B2C6-7ABCCD5CFB04}" destId="{0D74D4BF-EC91-4B79-85C3-BCC16D84B93F}" srcOrd="0" destOrd="0" presId="urn:microsoft.com/office/officeart/2005/8/layout/pList1"/>
    <dgm:cxn modelId="{96FE9CD2-2C67-4D42-B68E-D58DAE312A08}" srcId="{967B2B9C-DA1A-41C1-BF15-ED60FA8ABEE5}" destId="{37D156E8-B2CA-487B-9709-677F45C23DAE}" srcOrd="1" destOrd="0" parTransId="{A671512C-CF28-4991-B9CE-E42931A87CAC}" sibTransId="{E68DE20E-1C88-4EBD-9CC4-A1F8478C131F}"/>
    <dgm:cxn modelId="{AA823C62-269D-435F-9A24-97E880A9869D}" type="presParOf" srcId="{E5A19BEE-A65D-40BF-A72C-864B8B4AAAEB}" destId="{11C9416C-F0FE-4653-8505-B53DF31DAEF2}" srcOrd="0" destOrd="0" presId="urn:microsoft.com/office/officeart/2005/8/layout/pList1"/>
    <dgm:cxn modelId="{554637D6-D072-42D4-BC24-CAB98DE81417}" type="presParOf" srcId="{11C9416C-F0FE-4653-8505-B53DF31DAEF2}" destId="{943AC4F0-19CC-4DD4-8F8F-1AFED9368FDB}" srcOrd="0" destOrd="0" presId="urn:microsoft.com/office/officeart/2005/8/layout/pList1"/>
    <dgm:cxn modelId="{247CC17F-40B5-42FA-847E-1091E1326B5E}" type="presParOf" srcId="{11C9416C-F0FE-4653-8505-B53DF31DAEF2}" destId="{C22C397D-8DB8-4980-BCDF-F4D0FCE0E2AD}" srcOrd="1" destOrd="0" presId="urn:microsoft.com/office/officeart/2005/8/layout/pList1"/>
    <dgm:cxn modelId="{962C5ADB-19BD-4D46-BBA2-6FB6E6D7970F}" type="presParOf" srcId="{E5A19BEE-A65D-40BF-A72C-864B8B4AAAEB}" destId="{A16B0CEB-69A2-4D07-A41B-4A9E2BF9B2EE}" srcOrd="1" destOrd="0" presId="urn:microsoft.com/office/officeart/2005/8/layout/pList1"/>
    <dgm:cxn modelId="{A55BB70B-E451-4EB7-A041-F82A0F839AA4}" type="presParOf" srcId="{E5A19BEE-A65D-40BF-A72C-864B8B4AAAEB}" destId="{F1F0796A-2EDA-4B91-B767-64116C18BA6E}" srcOrd="2" destOrd="0" presId="urn:microsoft.com/office/officeart/2005/8/layout/pList1"/>
    <dgm:cxn modelId="{773DAE9D-94C7-4AD8-84E4-E10B790A3E57}" type="presParOf" srcId="{F1F0796A-2EDA-4B91-B767-64116C18BA6E}" destId="{01944DE7-54DE-436E-AD19-39DC9F9E63BC}" srcOrd="0" destOrd="0" presId="urn:microsoft.com/office/officeart/2005/8/layout/pList1"/>
    <dgm:cxn modelId="{DFA218D7-37B9-4564-86E6-1DD068207EA7}" type="presParOf" srcId="{F1F0796A-2EDA-4B91-B767-64116C18BA6E}" destId="{1C434805-1589-47DC-B0FB-BF2CBB2638A3}" srcOrd="1" destOrd="0" presId="urn:microsoft.com/office/officeart/2005/8/layout/pList1"/>
    <dgm:cxn modelId="{19A80549-E6AD-41CD-BB38-06649040DE01}" type="presParOf" srcId="{E5A19BEE-A65D-40BF-A72C-864B8B4AAAEB}" destId="{BE1DD659-20C9-4FC8-9949-1C0B891E7163}" srcOrd="3" destOrd="0" presId="urn:microsoft.com/office/officeart/2005/8/layout/pList1"/>
    <dgm:cxn modelId="{C9C3D20B-29F4-495E-ABDD-D082E5DF838B}" type="presParOf" srcId="{E5A19BEE-A65D-40BF-A72C-864B8B4AAAEB}" destId="{B6061FDC-AE02-4475-A62E-F13F11FD7B60}" srcOrd="4" destOrd="0" presId="urn:microsoft.com/office/officeart/2005/8/layout/pList1"/>
    <dgm:cxn modelId="{EE4E5C63-969C-46D3-B716-5538ED8718D6}" type="presParOf" srcId="{B6061FDC-AE02-4475-A62E-F13F11FD7B60}" destId="{01996E12-E915-4B34-B002-E2F9A03FDCF1}" srcOrd="0" destOrd="0" presId="urn:microsoft.com/office/officeart/2005/8/layout/pList1"/>
    <dgm:cxn modelId="{113FC113-2D58-4F78-BCB3-C458141D0358}" type="presParOf" srcId="{B6061FDC-AE02-4475-A62E-F13F11FD7B60}" destId="{0D74D4BF-EC91-4B79-85C3-BCC16D84B93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9898E0-3DE7-488B-A107-5A3D716020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14AA81F-D8A0-45E4-A67C-8D666B3DFA5C}">
      <dgm:prSet phldrT="[Szöveg]" custT="1"/>
      <dgm:spPr/>
      <dgm:t>
        <a:bodyPr/>
        <a:lstStyle/>
        <a:p>
          <a:pPr>
            <a:buNone/>
          </a:pPr>
          <a:r>
            <a:rPr lang="hu-HU" sz="1600"/>
            <a:t>1. pillér: Egyedi szolgáltatás</a:t>
          </a:r>
        </a:p>
      </dgm:t>
    </dgm:pt>
    <dgm:pt modelId="{0A41C434-9AFE-43E2-B26E-18339C9F13DB}" type="parTrans" cxnId="{753ED78A-ED96-4004-83E3-6FE8D74841A7}">
      <dgm:prSet/>
      <dgm:spPr/>
      <dgm:t>
        <a:bodyPr/>
        <a:lstStyle/>
        <a:p>
          <a:endParaRPr lang="hu-HU"/>
        </a:p>
      </dgm:t>
    </dgm:pt>
    <dgm:pt modelId="{D1E363E0-84D5-4D00-B37B-68EA769AE23E}" type="sibTrans" cxnId="{753ED78A-ED96-4004-83E3-6FE8D74841A7}">
      <dgm:prSet/>
      <dgm:spPr/>
      <dgm:t>
        <a:bodyPr/>
        <a:lstStyle/>
        <a:p>
          <a:endParaRPr lang="hu-HU"/>
        </a:p>
      </dgm:t>
    </dgm:pt>
    <dgm:pt modelId="{479A5CBB-63F1-4E00-A7E2-DA1F9C674344}">
      <dgm:prSet phldrT="[Szöveg]"/>
      <dgm:spPr/>
      <dgm:t>
        <a:bodyPr/>
        <a:lstStyle/>
        <a:p>
          <a:r>
            <a:rPr lang="hu-HU"/>
            <a:t>Fordítószoftver – könnyen kezelhető, kompatibilis, folyamatosan frissülő</a:t>
          </a:r>
        </a:p>
      </dgm:t>
    </dgm:pt>
    <dgm:pt modelId="{AFB7960E-39A7-4814-B0EB-FBB5174097B4}" type="parTrans" cxnId="{6FF0D5B9-BC32-48E1-B996-8DD095886682}">
      <dgm:prSet/>
      <dgm:spPr/>
      <dgm:t>
        <a:bodyPr/>
        <a:lstStyle/>
        <a:p>
          <a:endParaRPr lang="hu-HU"/>
        </a:p>
      </dgm:t>
    </dgm:pt>
    <dgm:pt modelId="{25ED78A2-B9A0-45BE-B769-B24428E0EE24}" type="sibTrans" cxnId="{6FF0D5B9-BC32-48E1-B996-8DD095886682}">
      <dgm:prSet/>
      <dgm:spPr/>
      <dgm:t>
        <a:bodyPr/>
        <a:lstStyle/>
        <a:p>
          <a:endParaRPr lang="hu-HU"/>
        </a:p>
      </dgm:t>
    </dgm:pt>
    <dgm:pt modelId="{FF61434B-EA64-4897-99E7-E35B0876F6F6}" type="pres">
      <dgm:prSet presAssocID="{789898E0-3DE7-488B-A107-5A3D716020E2}" presName="Name0" presStyleCnt="0">
        <dgm:presLayoutVars>
          <dgm:dir/>
          <dgm:resizeHandles val="exact"/>
        </dgm:presLayoutVars>
      </dgm:prSet>
      <dgm:spPr/>
    </dgm:pt>
    <dgm:pt modelId="{E98B8B8F-5D20-4F15-BDAF-F20778CA0C51}" type="pres">
      <dgm:prSet presAssocID="{114AA81F-D8A0-45E4-A67C-8D666B3DFA5C}" presName="node" presStyleLbl="node1" presStyleIdx="0" presStyleCnt="2">
        <dgm:presLayoutVars>
          <dgm:bulletEnabled val="1"/>
        </dgm:presLayoutVars>
      </dgm:prSet>
      <dgm:spPr/>
    </dgm:pt>
    <dgm:pt modelId="{62F7DB6B-B4AF-4C75-AE9E-FD1404267CC7}" type="pres">
      <dgm:prSet presAssocID="{D1E363E0-84D5-4D00-B37B-68EA769AE23E}" presName="sibTrans" presStyleLbl="sibTrans2D1" presStyleIdx="0" presStyleCnt="1"/>
      <dgm:spPr/>
    </dgm:pt>
    <dgm:pt modelId="{C9C0257F-3C1C-41D4-8DBB-097BD7CEE508}" type="pres">
      <dgm:prSet presAssocID="{D1E363E0-84D5-4D00-B37B-68EA769AE23E}" presName="connectorText" presStyleLbl="sibTrans2D1" presStyleIdx="0" presStyleCnt="1"/>
      <dgm:spPr/>
    </dgm:pt>
    <dgm:pt modelId="{E495A3ED-4DC8-4881-A48B-A7579323355A}" type="pres">
      <dgm:prSet presAssocID="{479A5CBB-63F1-4E00-A7E2-DA1F9C674344}" presName="node" presStyleLbl="node1" presStyleIdx="1" presStyleCnt="2">
        <dgm:presLayoutVars>
          <dgm:bulletEnabled val="1"/>
        </dgm:presLayoutVars>
      </dgm:prSet>
      <dgm:spPr/>
    </dgm:pt>
  </dgm:ptLst>
  <dgm:cxnLst>
    <dgm:cxn modelId="{3A308308-3646-4369-A931-2FA78FAD346B}" type="presOf" srcId="{479A5CBB-63F1-4E00-A7E2-DA1F9C674344}" destId="{E495A3ED-4DC8-4881-A48B-A7579323355A}" srcOrd="0" destOrd="0" presId="urn:microsoft.com/office/officeart/2005/8/layout/process1"/>
    <dgm:cxn modelId="{E1A6BB44-B404-4EAD-8BC0-BD1F41002AD5}" type="presOf" srcId="{D1E363E0-84D5-4D00-B37B-68EA769AE23E}" destId="{62F7DB6B-B4AF-4C75-AE9E-FD1404267CC7}" srcOrd="0" destOrd="0" presId="urn:microsoft.com/office/officeart/2005/8/layout/process1"/>
    <dgm:cxn modelId="{753ED78A-ED96-4004-83E3-6FE8D74841A7}" srcId="{789898E0-3DE7-488B-A107-5A3D716020E2}" destId="{114AA81F-D8A0-45E4-A67C-8D666B3DFA5C}" srcOrd="0" destOrd="0" parTransId="{0A41C434-9AFE-43E2-B26E-18339C9F13DB}" sibTransId="{D1E363E0-84D5-4D00-B37B-68EA769AE23E}"/>
    <dgm:cxn modelId="{F6BF46B1-A858-48B2-A7BE-74F62E797B9C}" type="presOf" srcId="{114AA81F-D8A0-45E4-A67C-8D666B3DFA5C}" destId="{E98B8B8F-5D20-4F15-BDAF-F20778CA0C51}" srcOrd="0" destOrd="0" presId="urn:microsoft.com/office/officeart/2005/8/layout/process1"/>
    <dgm:cxn modelId="{6FF0D5B9-BC32-48E1-B996-8DD095886682}" srcId="{789898E0-3DE7-488B-A107-5A3D716020E2}" destId="{479A5CBB-63F1-4E00-A7E2-DA1F9C674344}" srcOrd="1" destOrd="0" parTransId="{AFB7960E-39A7-4814-B0EB-FBB5174097B4}" sibTransId="{25ED78A2-B9A0-45BE-B769-B24428E0EE24}"/>
    <dgm:cxn modelId="{1A3D87BB-8E5A-4578-9474-BF63D657EF73}" type="presOf" srcId="{D1E363E0-84D5-4D00-B37B-68EA769AE23E}" destId="{C9C0257F-3C1C-41D4-8DBB-097BD7CEE508}" srcOrd="1" destOrd="0" presId="urn:microsoft.com/office/officeart/2005/8/layout/process1"/>
    <dgm:cxn modelId="{C0568EC5-3B95-4D06-9E92-6E9772002B94}" type="presOf" srcId="{789898E0-3DE7-488B-A107-5A3D716020E2}" destId="{FF61434B-EA64-4897-99E7-E35B0876F6F6}" srcOrd="0" destOrd="0" presId="urn:microsoft.com/office/officeart/2005/8/layout/process1"/>
    <dgm:cxn modelId="{6DCCECD2-851C-4874-8EE8-224469F3EA1F}" type="presParOf" srcId="{FF61434B-EA64-4897-99E7-E35B0876F6F6}" destId="{E98B8B8F-5D20-4F15-BDAF-F20778CA0C51}" srcOrd="0" destOrd="0" presId="urn:microsoft.com/office/officeart/2005/8/layout/process1"/>
    <dgm:cxn modelId="{2541EBF2-166F-477A-AC83-784D5D8A5D9E}" type="presParOf" srcId="{FF61434B-EA64-4897-99E7-E35B0876F6F6}" destId="{62F7DB6B-B4AF-4C75-AE9E-FD1404267CC7}" srcOrd="1" destOrd="0" presId="urn:microsoft.com/office/officeart/2005/8/layout/process1"/>
    <dgm:cxn modelId="{1182EE4A-2F66-435E-9C66-E819199CF6FA}" type="presParOf" srcId="{62F7DB6B-B4AF-4C75-AE9E-FD1404267CC7}" destId="{C9C0257F-3C1C-41D4-8DBB-097BD7CEE508}" srcOrd="0" destOrd="0" presId="urn:microsoft.com/office/officeart/2005/8/layout/process1"/>
    <dgm:cxn modelId="{45AF7D9D-CC25-4E52-9EF9-50250A1FDE40}" type="presParOf" srcId="{FF61434B-EA64-4897-99E7-E35B0876F6F6}" destId="{E495A3ED-4DC8-4881-A48B-A7579323355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9898E0-3DE7-488B-A107-5A3D716020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14AA81F-D8A0-45E4-A67C-8D666B3DFA5C}">
      <dgm:prSet phldrT="[Szöveg]" custT="1"/>
      <dgm:spPr/>
      <dgm:t>
        <a:bodyPr/>
        <a:lstStyle/>
        <a:p>
          <a:pPr>
            <a:buNone/>
          </a:pPr>
          <a:r>
            <a:rPr lang="hu-HU" sz="1600"/>
            <a:t>2. pillér: Kapcsolatépítés a szolgáltatások értékesítése céljából</a:t>
          </a:r>
        </a:p>
      </dgm:t>
    </dgm:pt>
    <dgm:pt modelId="{0A41C434-9AFE-43E2-B26E-18339C9F13DB}" type="parTrans" cxnId="{753ED78A-ED96-4004-83E3-6FE8D74841A7}">
      <dgm:prSet/>
      <dgm:spPr/>
      <dgm:t>
        <a:bodyPr/>
        <a:lstStyle/>
        <a:p>
          <a:endParaRPr lang="hu-HU"/>
        </a:p>
      </dgm:t>
    </dgm:pt>
    <dgm:pt modelId="{D1E363E0-84D5-4D00-B37B-68EA769AE23E}" type="sibTrans" cxnId="{753ED78A-ED96-4004-83E3-6FE8D74841A7}">
      <dgm:prSet/>
      <dgm:spPr/>
      <dgm:t>
        <a:bodyPr/>
        <a:lstStyle/>
        <a:p>
          <a:endParaRPr lang="hu-HU"/>
        </a:p>
      </dgm:t>
    </dgm:pt>
    <dgm:pt modelId="{479A5CBB-63F1-4E00-A7E2-DA1F9C674344}">
      <dgm:prSet phldrT="[Szöveg]"/>
      <dgm:spPr/>
      <dgm:t>
        <a:bodyPr/>
        <a:lstStyle/>
        <a:p>
          <a:r>
            <a:rPr lang="hu-HU"/>
            <a:t>a cég ingyen biztosítja a technológiát közel húsz külföldi és magyar egyetemen folyó fordítóképzéshez – frissen végzett fordítók a szoftvert ismerve nem váltanak más platformra</a:t>
          </a:r>
        </a:p>
      </dgm:t>
    </dgm:pt>
    <dgm:pt modelId="{AFB7960E-39A7-4814-B0EB-FBB5174097B4}" type="parTrans" cxnId="{6FF0D5B9-BC32-48E1-B996-8DD095886682}">
      <dgm:prSet/>
      <dgm:spPr/>
      <dgm:t>
        <a:bodyPr/>
        <a:lstStyle/>
        <a:p>
          <a:endParaRPr lang="hu-HU"/>
        </a:p>
      </dgm:t>
    </dgm:pt>
    <dgm:pt modelId="{25ED78A2-B9A0-45BE-B769-B24428E0EE24}" type="sibTrans" cxnId="{6FF0D5B9-BC32-48E1-B996-8DD095886682}">
      <dgm:prSet/>
      <dgm:spPr/>
      <dgm:t>
        <a:bodyPr/>
        <a:lstStyle/>
        <a:p>
          <a:endParaRPr lang="hu-HU"/>
        </a:p>
      </dgm:t>
    </dgm:pt>
    <dgm:pt modelId="{FF61434B-EA64-4897-99E7-E35B0876F6F6}" type="pres">
      <dgm:prSet presAssocID="{789898E0-3DE7-488B-A107-5A3D716020E2}" presName="Name0" presStyleCnt="0">
        <dgm:presLayoutVars>
          <dgm:dir/>
          <dgm:resizeHandles val="exact"/>
        </dgm:presLayoutVars>
      </dgm:prSet>
      <dgm:spPr/>
    </dgm:pt>
    <dgm:pt modelId="{E98B8B8F-5D20-4F15-BDAF-F20778CA0C51}" type="pres">
      <dgm:prSet presAssocID="{114AA81F-D8A0-45E4-A67C-8D666B3DFA5C}" presName="node" presStyleLbl="node1" presStyleIdx="0" presStyleCnt="2">
        <dgm:presLayoutVars>
          <dgm:bulletEnabled val="1"/>
        </dgm:presLayoutVars>
      </dgm:prSet>
      <dgm:spPr/>
    </dgm:pt>
    <dgm:pt modelId="{62F7DB6B-B4AF-4C75-AE9E-FD1404267CC7}" type="pres">
      <dgm:prSet presAssocID="{D1E363E0-84D5-4D00-B37B-68EA769AE23E}" presName="sibTrans" presStyleLbl="sibTrans2D1" presStyleIdx="0" presStyleCnt="1"/>
      <dgm:spPr/>
    </dgm:pt>
    <dgm:pt modelId="{C9C0257F-3C1C-41D4-8DBB-097BD7CEE508}" type="pres">
      <dgm:prSet presAssocID="{D1E363E0-84D5-4D00-B37B-68EA769AE23E}" presName="connectorText" presStyleLbl="sibTrans2D1" presStyleIdx="0" presStyleCnt="1"/>
      <dgm:spPr/>
    </dgm:pt>
    <dgm:pt modelId="{E495A3ED-4DC8-4881-A48B-A7579323355A}" type="pres">
      <dgm:prSet presAssocID="{479A5CBB-63F1-4E00-A7E2-DA1F9C674344}" presName="node" presStyleLbl="node1" presStyleIdx="1" presStyleCnt="2">
        <dgm:presLayoutVars>
          <dgm:bulletEnabled val="1"/>
        </dgm:presLayoutVars>
      </dgm:prSet>
      <dgm:spPr/>
    </dgm:pt>
  </dgm:ptLst>
  <dgm:cxnLst>
    <dgm:cxn modelId="{3A308308-3646-4369-A931-2FA78FAD346B}" type="presOf" srcId="{479A5CBB-63F1-4E00-A7E2-DA1F9C674344}" destId="{E495A3ED-4DC8-4881-A48B-A7579323355A}" srcOrd="0" destOrd="0" presId="urn:microsoft.com/office/officeart/2005/8/layout/process1"/>
    <dgm:cxn modelId="{E1A6BB44-B404-4EAD-8BC0-BD1F41002AD5}" type="presOf" srcId="{D1E363E0-84D5-4D00-B37B-68EA769AE23E}" destId="{62F7DB6B-B4AF-4C75-AE9E-FD1404267CC7}" srcOrd="0" destOrd="0" presId="urn:microsoft.com/office/officeart/2005/8/layout/process1"/>
    <dgm:cxn modelId="{753ED78A-ED96-4004-83E3-6FE8D74841A7}" srcId="{789898E0-3DE7-488B-A107-5A3D716020E2}" destId="{114AA81F-D8A0-45E4-A67C-8D666B3DFA5C}" srcOrd="0" destOrd="0" parTransId="{0A41C434-9AFE-43E2-B26E-18339C9F13DB}" sibTransId="{D1E363E0-84D5-4D00-B37B-68EA769AE23E}"/>
    <dgm:cxn modelId="{F6BF46B1-A858-48B2-A7BE-74F62E797B9C}" type="presOf" srcId="{114AA81F-D8A0-45E4-A67C-8D666B3DFA5C}" destId="{E98B8B8F-5D20-4F15-BDAF-F20778CA0C51}" srcOrd="0" destOrd="0" presId="urn:microsoft.com/office/officeart/2005/8/layout/process1"/>
    <dgm:cxn modelId="{6FF0D5B9-BC32-48E1-B996-8DD095886682}" srcId="{789898E0-3DE7-488B-A107-5A3D716020E2}" destId="{479A5CBB-63F1-4E00-A7E2-DA1F9C674344}" srcOrd="1" destOrd="0" parTransId="{AFB7960E-39A7-4814-B0EB-FBB5174097B4}" sibTransId="{25ED78A2-B9A0-45BE-B769-B24428E0EE24}"/>
    <dgm:cxn modelId="{1A3D87BB-8E5A-4578-9474-BF63D657EF73}" type="presOf" srcId="{D1E363E0-84D5-4D00-B37B-68EA769AE23E}" destId="{C9C0257F-3C1C-41D4-8DBB-097BD7CEE508}" srcOrd="1" destOrd="0" presId="urn:microsoft.com/office/officeart/2005/8/layout/process1"/>
    <dgm:cxn modelId="{C0568EC5-3B95-4D06-9E92-6E9772002B94}" type="presOf" srcId="{789898E0-3DE7-488B-A107-5A3D716020E2}" destId="{FF61434B-EA64-4897-99E7-E35B0876F6F6}" srcOrd="0" destOrd="0" presId="urn:microsoft.com/office/officeart/2005/8/layout/process1"/>
    <dgm:cxn modelId="{6DCCECD2-851C-4874-8EE8-224469F3EA1F}" type="presParOf" srcId="{FF61434B-EA64-4897-99E7-E35B0876F6F6}" destId="{E98B8B8F-5D20-4F15-BDAF-F20778CA0C51}" srcOrd="0" destOrd="0" presId="urn:microsoft.com/office/officeart/2005/8/layout/process1"/>
    <dgm:cxn modelId="{2541EBF2-166F-477A-AC83-784D5D8A5D9E}" type="presParOf" srcId="{FF61434B-EA64-4897-99E7-E35B0876F6F6}" destId="{62F7DB6B-B4AF-4C75-AE9E-FD1404267CC7}" srcOrd="1" destOrd="0" presId="urn:microsoft.com/office/officeart/2005/8/layout/process1"/>
    <dgm:cxn modelId="{1182EE4A-2F66-435E-9C66-E819199CF6FA}" type="presParOf" srcId="{62F7DB6B-B4AF-4C75-AE9E-FD1404267CC7}" destId="{C9C0257F-3C1C-41D4-8DBB-097BD7CEE508}" srcOrd="0" destOrd="0" presId="urn:microsoft.com/office/officeart/2005/8/layout/process1"/>
    <dgm:cxn modelId="{45AF7D9D-CC25-4E52-9EF9-50250A1FDE40}" type="presParOf" srcId="{FF61434B-EA64-4897-99E7-E35B0876F6F6}" destId="{E495A3ED-4DC8-4881-A48B-A7579323355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580870-AF1C-4496-82EA-FEE9166E648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F290AB3-6829-447B-8AE3-E52F342DEB2E}">
      <dgm:prSet phldrT="[Szöveg]"/>
      <dgm:spPr/>
      <dgm:t>
        <a:bodyPr/>
        <a:lstStyle/>
        <a:p>
          <a:r>
            <a:rPr lang="hu-HU"/>
            <a:t>Általános</a:t>
          </a:r>
        </a:p>
      </dgm:t>
    </dgm:pt>
    <dgm:pt modelId="{0D555FFB-9C5A-42C9-BE79-9D98CD5D4E6D}" type="parTrans" cxnId="{5A35EDA1-AF93-4E38-8732-11073466A406}">
      <dgm:prSet/>
      <dgm:spPr/>
      <dgm:t>
        <a:bodyPr/>
        <a:lstStyle/>
        <a:p>
          <a:endParaRPr lang="hu-HU"/>
        </a:p>
      </dgm:t>
    </dgm:pt>
    <dgm:pt modelId="{B2D36A48-2E63-42C9-BB76-9EE36F30724A}" type="sibTrans" cxnId="{5A35EDA1-AF93-4E38-8732-11073466A406}">
      <dgm:prSet/>
      <dgm:spPr/>
      <dgm:t>
        <a:bodyPr/>
        <a:lstStyle/>
        <a:p>
          <a:endParaRPr lang="hu-HU"/>
        </a:p>
      </dgm:t>
    </dgm:pt>
    <dgm:pt modelId="{07E357FE-0373-46B8-A130-521C5BB9717A}">
      <dgm:prSet phldrT="[Szöveg]"/>
      <dgm:spPr/>
      <dgm:t>
        <a:bodyPr/>
        <a:lstStyle/>
        <a:p>
          <a:r>
            <a:rPr lang="hu-HU" dirty="0"/>
            <a:t>Kombinált</a:t>
          </a:r>
        </a:p>
      </dgm:t>
    </dgm:pt>
    <dgm:pt modelId="{C61442F7-AF7F-4579-8B04-B0D49B353248}" type="parTrans" cxnId="{D391831C-7A4E-4C88-B58C-242522E7E088}">
      <dgm:prSet/>
      <dgm:spPr/>
      <dgm:t>
        <a:bodyPr/>
        <a:lstStyle/>
        <a:p>
          <a:endParaRPr lang="hu-HU"/>
        </a:p>
      </dgm:t>
    </dgm:pt>
    <dgm:pt modelId="{405A0310-1BE6-4A25-9791-3771F7604CCE}" type="sibTrans" cxnId="{D391831C-7A4E-4C88-B58C-242522E7E088}">
      <dgm:prSet/>
      <dgm:spPr/>
      <dgm:t>
        <a:bodyPr/>
        <a:lstStyle/>
        <a:p>
          <a:endParaRPr lang="hu-HU"/>
        </a:p>
      </dgm:t>
    </dgm:pt>
    <dgm:pt modelId="{4B9AAD8E-24A3-4247-AF9F-0ADD41E4D146}">
      <dgm:prSet phldrT="[Szöveg]"/>
      <dgm:spPr/>
      <dgm:t>
        <a:bodyPr/>
        <a:lstStyle/>
        <a:p>
          <a:r>
            <a:rPr lang="hu-HU"/>
            <a:t>Testreszabott</a:t>
          </a:r>
        </a:p>
      </dgm:t>
    </dgm:pt>
    <dgm:pt modelId="{F3CE75C9-DCBA-45F2-88B3-BAF7D169640B}" type="parTrans" cxnId="{D616E7B0-42CA-402C-A427-529536D29D73}">
      <dgm:prSet/>
      <dgm:spPr/>
      <dgm:t>
        <a:bodyPr/>
        <a:lstStyle/>
        <a:p>
          <a:endParaRPr lang="hu-HU"/>
        </a:p>
      </dgm:t>
    </dgm:pt>
    <dgm:pt modelId="{8CDDDBEC-65D3-401C-80CD-6D36B2741265}" type="sibTrans" cxnId="{D616E7B0-42CA-402C-A427-529536D29D73}">
      <dgm:prSet/>
      <dgm:spPr/>
      <dgm:t>
        <a:bodyPr/>
        <a:lstStyle/>
        <a:p>
          <a:endParaRPr lang="hu-HU"/>
        </a:p>
      </dgm:t>
    </dgm:pt>
    <dgm:pt modelId="{42298AA3-DBA9-40D8-8DA3-119377B63630}">
      <dgm:prSet phldrT="[Szöveg]"/>
      <dgm:spPr/>
      <dgm:t>
        <a:bodyPr/>
        <a:lstStyle/>
        <a:p>
          <a:r>
            <a:rPr lang="hu-HU" dirty="0"/>
            <a:t>Integrált</a:t>
          </a:r>
        </a:p>
      </dgm:t>
    </dgm:pt>
    <dgm:pt modelId="{3E540CB5-4058-4DB2-9B98-51DE1EBCC152}" type="parTrans" cxnId="{3A493900-C7C5-49DD-81BF-0D9F61F33036}">
      <dgm:prSet/>
      <dgm:spPr/>
      <dgm:t>
        <a:bodyPr/>
        <a:lstStyle/>
        <a:p>
          <a:endParaRPr lang="hu-HU"/>
        </a:p>
      </dgm:t>
    </dgm:pt>
    <dgm:pt modelId="{0179B358-42FC-4DD1-A593-70674270847B}" type="sibTrans" cxnId="{3A493900-C7C5-49DD-81BF-0D9F61F33036}">
      <dgm:prSet/>
      <dgm:spPr/>
      <dgm:t>
        <a:bodyPr/>
        <a:lstStyle/>
        <a:p>
          <a:endParaRPr lang="hu-HU"/>
        </a:p>
      </dgm:t>
    </dgm:pt>
    <dgm:pt modelId="{3197CCE8-9D47-4FA8-8D0F-50C0DB07154A}" type="pres">
      <dgm:prSet presAssocID="{8A580870-AF1C-4496-82EA-FEE9166E648D}" presName="compositeShape" presStyleCnt="0">
        <dgm:presLayoutVars>
          <dgm:chMax val="7"/>
          <dgm:dir/>
          <dgm:resizeHandles val="exact"/>
        </dgm:presLayoutVars>
      </dgm:prSet>
      <dgm:spPr/>
    </dgm:pt>
    <dgm:pt modelId="{F86800EC-F38C-4459-93F2-C9BDF960814A}" type="pres">
      <dgm:prSet presAssocID="{8A580870-AF1C-4496-82EA-FEE9166E648D}" presName="wedge1" presStyleLbl="node1" presStyleIdx="0" presStyleCnt="4"/>
      <dgm:spPr/>
    </dgm:pt>
    <dgm:pt modelId="{837567D2-E187-4AA6-87B6-8285C52484FE}" type="pres">
      <dgm:prSet presAssocID="{8A580870-AF1C-4496-82EA-FEE9166E648D}" presName="dummy1a" presStyleCnt="0"/>
      <dgm:spPr/>
    </dgm:pt>
    <dgm:pt modelId="{4B931323-FE07-471F-BE14-F79F409B5D95}" type="pres">
      <dgm:prSet presAssocID="{8A580870-AF1C-4496-82EA-FEE9166E648D}" presName="dummy1b" presStyleCnt="0"/>
      <dgm:spPr/>
    </dgm:pt>
    <dgm:pt modelId="{66F3EB53-9F74-437B-8FF4-FD3A6D03A57A}" type="pres">
      <dgm:prSet presAssocID="{8A580870-AF1C-4496-82EA-FEE9166E648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D10B46-0367-4C91-8842-51A17A9BB95C}" type="pres">
      <dgm:prSet presAssocID="{8A580870-AF1C-4496-82EA-FEE9166E648D}" presName="wedge2" presStyleLbl="node1" presStyleIdx="1" presStyleCnt="4"/>
      <dgm:spPr/>
    </dgm:pt>
    <dgm:pt modelId="{7020FF30-0CDB-4BD9-855C-C83EDB1F4937}" type="pres">
      <dgm:prSet presAssocID="{8A580870-AF1C-4496-82EA-FEE9166E648D}" presName="dummy2a" presStyleCnt="0"/>
      <dgm:spPr/>
    </dgm:pt>
    <dgm:pt modelId="{42DE1AB5-50B5-4A38-8F81-F94D09B6EFE7}" type="pres">
      <dgm:prSet presAssocID="{8A580870-AF1C-4496-82EA-FEE9166E648D}" presName="dummy2b" presStyleCnt="0"/>
      <dgm:spPr/>
    </dgm:pt>
    <dgm:pt modelId="{0C8ECDC5-47F7-47CC-8018-8E949E6B5CF2}" type="pres">
      <dgm:prSet presAssocID="{8A580870-AF1C-4496-82EA-FEE9166E648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4AE63EC-19EE-4537-8BDE-B60294BD1EDA}" type="pres">
      <dgm:prSet presAssocID="{8A580870-AF1C-4496-82EA-FEE9166E648D}" presName="wedge3" presStyleLbl="node1" presStyleIdx="2" presStyleCnt="4"/>
      <dgm:spPr/>
    </dgm:pt>
    <dgm:pt modelId="{D9E77FAE-B1F2-420E-99F0-1139BE91424B}" type="pres">
      <dgm:prSet presAssocID="{8A580870-AF1C-4496-82EA-FEE9166E648D}" presName="dummy3a" presStyleCnt="0"/>
      <dgm:spPr/>
    </dgm:pt>
    <dgm:pt modelId="{2E2C9F08-2714-40A8-A579-D24B48245DB3}" type="pres">
      <dgm:prSet presAssocID="{8A580870-AF1C-4496-82EA-FEE9166E648D}" presName="dummy3b" presStyleCnt="0"/>
      <dgm:spPr/>
    </dgm:pt>
    <dgm:pt modelId="{537E2A9C-63F1-4869-AFBB-16B0F91805DF}" type="pres">
      <dgm:prSet presAssocID="{8A580870-AF1C-4496-82EA-FEE9166E648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CB6AD7D-5A3C-4B98-A9AB-504B8B5F3D71}" type="pres">
      <dgm:prSet presAssocID="{8A580870-AF1C-4496-82EA-FEE9166E648D}" presName="wedge4" presStyleLbl="node1" presStyleIdx="3" presStyleCnt="4"/>
      <dgm:spPr/>
    </dgm:pt>
    <dgm:pt modelId="{A2B82D4A-CB5E-4B58-BC32-9E4A36559223}" type="pres">
      <dgm:prSet presAssocID="{8A580870-AF1C-4496-82EA-FEE9166E648D}" presName="dummy4a" presStyleCnt="0"/>
      <dgm:spPr/>
    </dgm:pt>
    <dgm:pt modelId="{2794E608-C753-4C7B-BFF5-4B826BBC8EF7}" type="pres">
      <dgm:prSet presAssocID="{8A580870-AF1C-4496-82EA-FEE9166E648D}" presName="dummy4b" presStyleCnt="0"/>
      <dgm:spPr/>
    </dgm:pt>
    <dgm:pt modelId="{8D598568-EBEE-4C3F-A735-99A9B25203F0}" type="pres">
      <dgm:prSet presAssocID="{8A580870-AF1C-4496-82EA-FEE9166E648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D015F72-683B-4286-9B3C-D7177416A53F}" type="pres">
      <dgm:prSet presAssocID="{B2D36A48-2E63-42C9-BB76-9EE36F30724A}" presName="arrowWedge1" presStyleLbl="fgSibTrans2D1" presStyleIdx="0" presStyleCnt="4"/>
      <dgm:spPr/>
    </dgm:pt>
    <dgm:pt modelId="{D15510C7-0392-47AF-8839-0CB0A52F2DA8}" type="pres">
      <dgm:prSet presAssocID="{405A0310-1BE6-4A25-9791-3771F7604CCE}" presName="arrowWedge2" presStyleLbl="fgSibTrans2D1" presStyleIdx="1" presStyleCnt="4"/>
      <dgm:spPr/>
    </dgm:pt>
    <dgm:pt modelId="{97A79CF0-42B5-43CB-855A-7B9CDFC7FA8C}" type="pres">
      <dgm:prSet presAssocID="{8CDDDBEC-65D3-401C-80CD-6D36B2741265}" presName="arrowWedge3" presStyleLbl="fgSibTrans2D1" presStyleIdx="2" presStyleCnt="4"/>
      <dgm:spPr/>
    </dgm:pt>
    <dgm:pt modelId="{0D647C7D-A8B5-48B8-9D1C-774588F696B6}" type="pres">
      <dgm:prSet presAssocID="{0179B358-42FC-4DD1-A593-70674270847B}" presName="arrowWedge4" presStyleLbl="fgSibTrans2D1" presStyleIdx="3" presStyleCnt="4"/>
      <dgm:spPr/>
    </dgm:pt>
  </dgm:ptLst>
  <dgm:cxnLst>
    <dgm:cxn modelId="{3A493900-C7C5-49DD-81BF-0D9F61F33036}" srcId="{8A580870-AF1C-4496-82EA-FEE9166E648D}" destId="{42298AA3-DBA9-40D8-8DA3-119377B63630}" srcOrd="3" destOrd="0" parTransId="{3E540CB5-4058-4DB2-9B98-51DE1EBCC152}" sibTransId="{0179B358-42FC-4DD1-A593-70674270847B}"/>
    <dgm:cxn modelId="{5FC62206-74B8-4DF1-8A6A-51CAA0E30DA8}" type="presOf" srcId="{4F290AB3-6829-447B-8AE3-E52F342DEB2E}" destId="{66F3EB53-9F74-437B-8FF4-FD3A6D03A57A}" srcOrd="1" destOrd="0" presId="urn:microsoft.com/office/officeart/2005/8/layout/cycle8"/>
    <dgm:cxn modelId="{D391831C-7A4E-4C88-B58C-242522E7E088}" srcId="{8A580870-AF1C-4496-82EA-FEE9166E648D}" destId="{07E357FE-0373-46B8-A130-521C5BB9717A}" srcOrd="1" destOrd="0" parTransId="{C61442F7-AF7F-4579-8B04-B0D49B353248}" sibTransId="{405A0310-1BE6-4A25-9791-3771F7604CCE}"/>
    <dgm:cxn modelId="{90BC642A-910A-4302-B0E0-7DC5839A0F07}" type="presOf" srcId="{07E357FE-0373-46B8-A130-521C5BB9717A}" destId="{FAD10B46-0367-4C91-8842-51A17A9BB95C}" srcOrd="0" destOrd="0" presId="urn:microsoft.com/office/officeart/2005/8/layout/cycle8"/>
    <dgm:cxn modelId="{43986931-0D76-4145-9A15-ADCD34CDBEA5}" type="presOf" srcId="{4F290AB3-6829-447B-8AE3-E52F342DEB2E}" destId="{F86800EC-F38C-4459-93F2-C9BDF960814A}" srcOrd="0" destOrd="0" presId="urn:microsoft.com/office/officeart/2005/8/layout/cycle8"/>
    <dgm:cxn modelId="{23BB0538-C681-42E1-9CFA-0625C5EDB2E5}" type="presOf" srcId="{4B9AAD8E-24A3-4247-AF9F-0ADD41E4D146}" destId="{537E2A9C-63F1-4869-AFBB-16B0F91805DF}" srcOrd="1" destOrd="0" presId="urn:microsoft.com/office/officeart/2005/8/layout/cycle8"/>
    <dgm:cxn modelId="{E556253B-6D0E-4BA5-A4AD-C2669AC35153}" type="presOf" srcId="{8A580870-AF1C-4496-82EA-FEE9166E648D}" destId="{3197CCE8-9D47-4FA8-8D0F-50C0DB07154A}" srcOrd="0" destOrd="0" presId="urn:microsoft.com/office/officeart/2005/8/layout/cycle8"/>
    <dgm:cxn modelId="{E8019E5E-5E42-470F-82E3-44A75A7AABC6}" type="presOf" srcId="{4B9AAD8E-24A3-4247-AF9F-0ADD41E4D146}" destId="{F4AE63EC-19EE-4537-8BDE-B60294BD1EDA}" srcOrd="0" destOrd="0" presId="urn:microsoft.com/office/officeart/2005/8/layout/cycle8"/>
    <dgm:cxn modelId="{D7FF4682-68F5-4B63-8BF9-38D846344E0D}" type="presOf" srcId="{07E357FE-0373-46B8-A130-521C5BB9717A}" destId="{0C8ECDC5-47F7-47CC-8018-8E949E6B5CF2}" srcOrd="1" destOrd="0" presId="urn:microsoft.com/office/officeart/2005/8/layout/cycle8"/>
    <dgm:cxn modelId="{5A35EDA1-AF93-4E38-8732-11073466A406}" srcId="{8A580870-AF1C-4496-82EA-FEE9166E648D}" destId="{4F290AB3-6829-447B-8AE3-E52F342DEB2E}" srcOrd="0" destOrd="0" parTransId="{0D555FFB-9C5A-42C9-BE79-9D98CD5D4E6D}" sibTransId="{B2D36A48-2E63-42C9-BB76-9EE36F30724A}"/>
    <dgm:cxn modelId="{D616E7B0-42CA-402C-A427-529536D29D73}" srcId="{8A580870-AF1C-4496-82EA-FEE9166E648D}" destId="{4B9AAD8E-24A3-4247-AF9F-0ADD41E4D146}" srcOrd="2" destOrd="0" parTransId="{F3CE75C9-DCBA-45F2-88B3-BAF7D169640B}" sibTransId="{8CDDDBEC-65D3-401C-80CD-6D36B2741265}"/>
    <dgm:cxn modelId="{2085EBDC-F456-407F-86D5-EA9A4EB9EDBC}" type="presOf" srcId="{42298AA3-DBA9-40D8-8DA3-119377B63630}" destId="{BCB6AD7D-5A3C-4B98-A9AB-504B8B5F3D71}" srcOrd="0" destOrd="0" presId="urn:microsoft.com/office/officeart/2005/8/layout/cycle8"/>
    <dgm:cxn modelId="{C5C8E1FB-92DB-4291-9163-64F9E73775EF}" type="presOf" srcId="{42298AA3-DBA9-40D8-8DA3-119377B63630}" destId="{8D598568-EBEE-4C3F-A735-99A9B25203F0}" srcOrd="1" destOrd="0" presId="urn:microsoft.com/office/officeart/2005/8/layout/cycle8"/>
    <dgm:cxn modelId="{0B90CE46-3ED4-452F-928A-3FC4C01A90DD}" type="presParOf" srcId="{3197CCE8-9D47-4FA8-8D0F-50C0DB07154A}" destId="{F86800EC-F38C-4459-93F2-C9BDF960814A}" srcOrd="0" destOrd="0" presId="urn:microsoft.com/office/officeart/2005/8/layout/cycle8"/>
    <dgm:cxn modelId="{932CE5D0-04B5-4E5F-803D-AA9BE92A8835}" type="presParOf" srcId="{3197CCE8-9D47-4FA8-8D0F-50C0DB07154A}" destId="{837567D2-E187-4AA6-87B6-8285C52484FE}" srcOrd="1" destOrd="0" presId="urn:microsoft.com/office/officeart/2005/8/layout/cycle8"/>
    <dgm:cxn modelId="{58F6AF14-0C5F-4132-A0F8-D5DF9F2DB895}" type="presParOf" srcId="{3197CCE8-9D47-4FA8-8D0F-50C0DB07154A}" destId="{4B931323-FE07-471F-BE14-F79F409B5D95}" srcOrd="2" destOrd="0" presId="urn:microsoft.com/office/officeart/2005/8/layout/cycle8"/>
    <dgm:cxn modelId="{40F1B606-80C1-44F8-89AF-A7CB5C391AAC}" type="presParOf" srcId="{3197CCE8-9D47-4FA8-8D0F-50C0DB07154A}" destId="{66F3EB53-9F74-437B-8FF4-FD3A6D03A57A}" srcOrd="3" destOrd="0" presId="urn:microsoft.com/office/officeart/2005/8/layout/cycle8"/>
    <dgm:cxn modelId="{401E57BD-6F9C-4595-ADFB-DC9F82EDB39B}" type="presParOf" srcId="{3197CCE8-9D47-4FA8-8D0F-50C0DB07154A}" destId="{FAD10B46-0367-4C91-8842-51A17A9BB95C}" srcOrd="4" destOrd="0" presId="urn:microsoft.com/office/officeart/2005/8/layout/cycle8"/>
    <dgm:cxn modelId="{2B69B026-D77C-4280-9E7E-B6C9A599FE23}" type="presParOf" srcId="{3197CCE8-9D47-4FA8-8D0F-50C0DB07154A}" destId="{7020FF30-0CDB-4BD9-855C-C83EDB1F4937}" srcOrd="5" destOrd="0" presId="urn:microsoft.com/office/officeart/2005/8/layout/cycle8"/>
    <dgm:cxn modelId="{AC790B7A-F37C-4543-A870-0B81665D584A}" type="presParOf" srcId="{3197CCE8-9D47-4FA8-8D0F-50C0DB07154A}" destId="{42DE1AB5-50B5-4A38-8F81-F94D09B6EFE7}" srcOrd="6" destOrd="0" presId="urn:microsoft.com/office/officeart/2005/8/layout/cycle8"/>
    <dgm:cxn modelId="{20C54654-9A2C-42E7-9A57-8E6993A2F89A}" type="presParOf" srcId="{3197CCE8-9D47-4FA8-8D0F-50C0DB07154A}" destId="{0C8ECDC5-47F7-47CC-8018-8E949E6B5CF2}" srcOrd="7" destOrd="0" presId="urn:microsoft.com/office/officeart/2005/8/layout/cycle8"/>
    <dgm:cxn modelId="{E7624C52-89AE-445D-B4B5-C672EC365114}" type="presParOf" srcId="{3197CCE8-9D47-4FA8-8D0F-50C0DB07154A}" destId="{F4AE63EC-19EE-4537-8BDE-B60294BD1EDA}" srcOrd="8" destOrd="0" presId="urn:microsoft.com/office/officeart/2005/8/layout/cycle8"/>
    <dgm:cxn modelId="{153F2CD5-52D3-4546-8C98-021CF63B901C}" type="presParOf" srcId="{3197CCE8-9D47-4FA8-8D0F-50C0DB07154A}" destId="{D9E77FAE-B1F2-420E-99F0-1139BE91424B}" srcOrd="9" destOrd="0" presId="urn:microsoft.com/office/officeart/2005/8/layout/cycle8"/>
    <dgm:cxn modelId="{E6082A87-80A5-47C2-B360-4F2302E43C36}" type="presParOf" srcId="{3197CCE8-9D47-4FA8-8D0F-50C0DB07154A}" destId="{2E2C9F08-2714-40A8-A579-D24B48245DB3}" srcOrd="10" destOrd="0" presId="urn:microsoft.com/office/officeart/2005/8/layout/cycle8"/>
    <dgm:cxn modelId="{134907F2-BF72-410E-B270-4C001872DB03}" type="presParOf" srcId="{3197CCE8-9D47-4FA8-8D0F-50C0DB07154A}" destId="{537E2A9C-63F1-4869-AFBB-16B0F91805DF}" srcOrd="11" destOrd="0" presId="urn:microsoft.com/office/officeart/2005/8/layout/cycle8"/>
    <dgm:cxn modelId="{8F960FC9-E53A-4040-BC90-89CDFFF27802}" type="presParOf" srcId="{3197CCE8-9D47-4FA8-8D0F-50C0DB07154A}" destId="{BCB6AD7D-5A3C-4B98-A9AB-504B8B5F3D71}" srcOrd="12" destOrd="0" presId="urn:microsoft.com/office/officeart/2005/8/layout/cycle8"/>
    <dgm:cxn modelId="{11612B7E-47D0-48AA-A610-D94B5E339CB5}" type="presParOf" srcId="{3197CCE8-9D47-4FA8-8D0F-50C0DB07154A}" destId="{A2B82D4A-CB5E-4B58-BC32-9E4A36559223}" srcOrd="13" destOrd="0" presId="urn:microsoft.com/office/officeart/2005/8/layout/cycle8"/>
    <dgm:cxn modelId="{360E400A-F9B6-4D6A-8DA5-02E74819D721}" type="presParOf" srcId="{3197CCE8-9D47-4FA8-8D0F-50C0DB07154A}" destId="{2794E608-C753-4C7B-BFF5-4B826BBC8EF7}" srcOrd="14" destOrd="0" presId="urn:microsoft.com/office/officeart/2005/8/layout/cycle8"/>
    <dgm:cxn modelId="{CD61C8F7-0530-46C0-BAE7-029A110BD0B7}" type="presParOf" srcId="{3197CCE8-9D47-4FA8-8D0F-50C0DB07154A}" destId="{8D598568-EBEE-4C3F-A735-99A9B25203F0}" srcOrd="15" destOrd="0" presId="urn:microsoft.com/office/officeart/2005/8/layout/cycle8"/>
    <dgm:cxn modelId="{595695AF-16C1-44DB-9625-6018D5B17DF6}" type="presParOf" srcId="{3197CCE8-9D47-4FA8-8D0F-50C0DB07154A}" destId="{DD015F72-683B-4286-9B3C-D7177416A53F}" srcOrd="16" destOrd="0" presId="urn:microsoft.com/office/officeart/2005/8/layout/cycle8"/>
    <dgm:cxn modelId="{FD405A97-320A-4FE2-860C-1221ED6312F0}" type="presParOf" srcId="{3197CCE8-9D47-4FA8-8D0F-50C0DB07154A}" destId="{D15510C7-0392-47AF-8839-0CB0A52F2DA8}" srcOrd="17" destOrd="0" presId="urn:microsoft.com/office/officeart/2005/8/layout/cycle8"/>
    <dgm:cxn modelId="{6A7E1EA5-AF91-4F45-8C75-EEA35905327F}" type="presParOf" srcId="{3197CCE8-9D47-4FA8-8D0F-50C0DB07154A}" destId="{97A79CF0-42B5-43CB-855A-7B9CDFC7FA8C}" srcOrd="18" destOrd="0" presId="urn:microsoft.com/office/officeart/2005/8/layout/cycle8"/>
    <dgm:cxn modelId="{521AFC4D-FC94-493D-99CF-3DBEAE053C7A}" type="presParOf" srcId="{3197CCE8-9D47-4FA8-8D0F-50C0DB07154A}" destId="{0D647C7D-A8B5-48B8-9D1C-774588F696B6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D3848F-843C-4CA2-B812-C7BEC16EDE5C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5114FBE-29EC-4319-9F02-65B566938B55}">
      <dgm:prSet phldrT="[Szöveg]"/>
      <dgm:spPr/>
      <dgm:t>
        <a:bodyPr/>
        <a:lstStyle/>
        <a:p>
          <a:endParaRPr lang="hu-HU"/>
        </a:p>
      </dgm:t>
    </dgm:pt>
    <dgm:pt modelId="{978E9DE2-C1D2-4060-82AA-6D682D2AF035}" type="parTrans" cxnId="{068345F7-9C67-4C70-8A84-7064247C0A41}">
      <dgm:prSet/>
      <dgm:spPr/>
      <dgm:t>
        <a:bodyPr/>
        <a:lstStyle/>
        <a:p>
          <a:endParaRPr lang="hu-HU"/>
        </a:p>
      </dgm:t>
    </dgm:pt>
    <dgm:pt modelId="{3C0859FC-08BB-4865-9C3C-4EFB3768485A}" type="sibTrans" cxnId="{068345F7-9C67-4C70-8A84-7064247C0A41}">
      <dgm:prSet/>
      <dgm:spPr/>
      <dgm:t>
        <a:bodyPr/>
        <a:lstStyle/>
        <a:p>
          <a:endParaRPr lang="hu-HU"/>
        </a:p>
      </dgm:t>
    </dgm:pt>
    <dgm:pt modelId="{00AF9BD9-DE76-496D-BB35-F08D781A1B6B}">
      <dgm:prSet phldrT="[Szöveg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hu-HU" dirty="0" err="1"/>
            <a:t>Welcome</a:t>
          </a:r>
          <a:r>
            <a:rPr lang="hu-HU" dirty="0"/>
            <a:t> session, online információk, képzések bárki számára</a:t>
          </a:r>
        </a:p>
      </dgm:t>
    </dgm:pt>
    <dgm:pt modelId="{C37F6313-830E-40BB-8364-30E271198E86}" type="parTrans" cxnId="{A0E7AA2C-F817-442F-81A7-5DFABE60D3B4}">
      <dgm:prSet/>
      <dgm:spPr/>
      <dgm:t>
        <a:bodyPr/>
        <a:lstStyle/>
        <a:p>
          <a:endParaRPr lang="hu-HU"/>
        </a:p>
      </dgm:t>
    </dgm:pt>
    <dgm:pt modelId="{6E15D22F-A83C-47CD-A842-849825AF8012}" type="sibTrans" cxnId="{A0E7AA2C-F817-442F-81A7-5DFABE60D3B4}">
      <dgm:prSet/>
      <dgm:spPr/>
      <dgm:t>
        <a:bodyPr/>
        <a:lstStyle/>
        <a:p>
          <a:endParaRPr lang="hu-HU"/>
        </a:p>
      </dgm:t>
    </dgm:pt>
    <dgm:pt modelId="{5FA70D45-E7D5-4F9E-8324-3EBD4181B928}" type="pres">
      <dgm:prSet presAssocID="{51D3848F-843C-4CA2-B812-C7BEC16EDE5C}" presName="Name0" presStyleCnt="0">
        <dgm:presLayoutVars>
          <dgm:chMax/>
          <dgm:chPref/>
          <dgm:dir/>
          <dgm:animLvl val="lvl"/>
        </dgm:presLayoutVars>
      </dgm:prSet>
      <dgm:spPr/>
    </dgm:pt>
    <dgm:pt modelId="{7A6C0CAC-EECB-48C5-95E5-29CE50B357E0}" type="pres">
      <dgm:prSet presAssocID="{85114FBE-29EC-4319-9F02-65B566938B55}" presName="composite" presStyleCnt="0"/>
      <dgm:spPr/>
    </dgm:pt>
    <dgm:pt modelId="{9775C3FA-858A-4C2D-965C-9E2263DA5014}" type="pres">
      <dgm:prSet presAssocID="{85114FBE-29EC-4319-9F02-65B566938B55}" presName="ParentAccentShape" presStyleLbl="trBgShp" presStyleIdx="0" presStyleCnt="2"/>
      <dgm:spPr/>
    </dgm:pt>
    <dgm:pt modelId="{69A452CC-2FA3-41F2-8E5C-3C014F5A22A1}" type="pres">
      <dgm:prSet presAssocID="{85114FBE-29EC-4319-9F02-65B566938B55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B998C911-92C8-4203-80A8-45F52A8DE14A}" type="pres">
      <dgm:prSet presAssocID="{85114FBE-29EC-4319-9F02-65B566938B55}" presName="ChildText" presStyleLbl="revTx" presStyleIdx="1" presStyleCnt="2">
        <dgm:presLayoutVars>
          <dgm:chMax val="0"/>
          <dgm:chPref val="0"/>
        </dgm:presLayoutVars>
      </dgm:prSet>
      <dgm:spPr/>
    </dgm:pt>
    <dgm:pt modelId="{470895AA-49D7-4440-A502-2509518785F6}" type="pres">
      <dgm:prSet presAssocID="{85114FBE-29EC-4319-9F02-65B566938B55}" presName="ChildAccentShape" presStyleLbl="trBgShp" presStyleIdx="1" presStyleCnt="2"/>
      <dgm:spPr/>
    </dgm:pt>
    <dgm:pt modelId="{C924A1FD-94B8-4DE9-873B-2C0C602A7934}" type="pres">
      <dgm:prSet presAssocID="{85114FBE-29EC-4319-9F02-65B566938B55}" presName="Image" presStyleLbl="alignImgPlace1" presStyleIdx="0" presStyleCnt="1" custLinFactNeighborX="-188" custLinFactNeighborY="-3470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</dgm:ptLst>
  <dgm:cxnLst>
    <dgm:cxn modelId="{A806BD02-E36B-48D2-872B-62F4B3D0BCE8}" type="presOf" srcId="{00AF9BD9-DE76-496D-BB35-F08D781A1B6B}" destId="{B998C911-92C8-4203-80A8-45F52A8DE14A}" srcOrd="0" destOrd="0" presId="urn:microsoft.com/office/officeart/2009/3/layout/SnapshotPictureList"/>
    <dgm:cxn modelId="{E34D160F-AA8B-43A6-85B7-48649D726D44}" type="presOf" srcId="{85114FBE-29EC-4319-9F02-65B566938B55}" destId="{69A452CC-2FA3-41F2-8E5C-3C014F5A22A1}" srcOrd="0" destOrd="0" presId="urn:microsoft.com/office/officeart/2009/3/layout/SnapshotPictureList"/>
    <dgm:cxn modelId="{A0E7AA2C-F817-442F-81A7-5DFABE60D3B4}" srcId="{85114FBE-29EC-4319-9F02-65B566938B55}" destId="{00AF9BD9-DE76-496D-BB35-F08D781A1B6B}" srcOrd="0" destOrd="0" parTransId="{C37F6313-830E-40BB-8364-30E271198E86}" sibTransId="{6E15D22F-A83C-47CD-A842-849825AF8012}"/>
    <dgm:cxn modelId="{C7958BDF-9852-4CF9-88A1-770D48A6C4C9}" type="presOf" srcId="{51D3848F-843C-4CA2-B812-C7BEC16EDE5C}" destId="{5FA70D45-E7D5-4F9E-8324-3EBD4181B928}" srcOrd="0" destOrd="0" presId="urn:microsoft.com/office/officeart/2009/3/layout/SnapshotPictureList"/>
    <dgm:cxn modelId="{068345F7-9C67-4C70-8A84-7064247C0A41}" srcId="{51D3848F-843C-4CA2-B812-C7BEC16EDE5C}" destId="{85114FBE-29EC-4319-9F02-65B566938B55}" srcOrd="0" destOrd="0" parTransId="{978E9DE2-C1D2-4060-82AA-6D682D2AF035}" sibTransId="{3C0859FC-08BB-4865-9C3C-4EFB3768485A}"/>
    <dgm:cxn modelId="{28F31F7E-F657-4850-9DE3-C3A13B676BD3}" type="presParOf" srcId="{5FA70D45-E7D5-4F9E-8324-3EBD4181B928}" destId="{7A6C0CAC-EECB-48C5-95E5-29CE50B357E0}" srcOrd="0" destOrd="0" presId="urn:microsoft.com/office/officeart/2009/3/layout/SnapshotPictureList"/>
    <dgm:cxn modelId="{9028056B-5DE7-4425-856B-5C1BACA1AB4D}" type="presParOf" srcId="{7A6C0CAC-EECB-48C5-95E5-29CE50B357E0}" destId="{9775C3FA-858A-4C2D-965C-9E2263DA5014}" srcOrd="0" destOrd="0" presId="urn:microsoft.com/office/officeart/2009/3/layout/SnapshotPictureList"/>
    <dgm:cxn modelId="{772D7211-EB4F-410D-9FE8-18320FA5DD16}" type="presParOf" srcId="{7A6C0CAC-EECB-48C5-95E5-29CE50B357E0}" destId="{69A452CC-2FA3-41F2-8E5C-3C014F5A22A1}" srcOrd="1" destOrd="0" presId="urn:microsoft.com/office/officeart/2009/3/layout/SnapshotPictureList"/>
    <dgm:cxn modelId="{4F14DA97-0F2D-4B31-8392-6D26F93B5898}" type="presParOf" srcId="{7A6C0CAC-EECB-48C5-95E5-29CE50B357E0}" destId="{B998C911-92C8-4203-80A8-45F52A8DE14A}" srcOrd="2" destOrd="0" presId="urn:microsoft.com/office/officeart/2009/3/layout/SnapshotPictureList"/>
    <dgm:cxn modelId="{71B5A9B7-747F-42EF-8BC7-218990B618F6}" type="presParOf" srcId="{7A6C0CAC-EECB-48C5-95E5-29CE50B357E0}" destId="{470895AA-49D7-4440-A502-2509518785F6}" srcOrd="3" destOrd="0" presId="urn:microsoft.com/office/officeart/2009/3/layout/SnapshotPictureList"/>
    <dgm:cxn modelId="{8652EE62-59C2-4451-B49F-71809A4C75E8}" type="presParOf" srcId="{7A6C0CAC-EECB-48C5-95E5-29CE50B357E0}" destId="{C924A1FD-94B8-4DE9-873B-2C0C602A793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D3848F-843C-4CA2-B812-C7BEC16EDE5C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5114FBE-29EC-4319-9F02-65B566938B55}">
      <dgm:prSet phldrT="[Szöveg]"/>
      <dgm:spPr/>
      <dgm:t>
        <a:bodyPr/>
        <a:lstStyle/>
        <a:p>
          <a:endParaRPr lang="hu-HU"/>
        </a:p>
      </dgm:t>
    </dgm:pt>
    <dgm:pt modelId="{978E9DE2-C1D2-4060-82AA-6D682D2AF035}" type="parTrans" cxnId="{068345F7-9C67-4C70-8A84-7064247C0A41}">
      <dgm:prSet/>
      <dgm:spPr/>
      <dgm:t>
        <a:bodyPr/>
        <a:lstStyle/>
        <a:p>
          <a:endParaRPr lang="hu-HU"/>
        </a:p>
      </dgm:t>
    </dgm:pt>
    <dgm:pt modelId="{3C0859FC-08BB-4865-9C3C-4EFB3768485A}" type="sibTrans" cxnId="{068345F7-9C67-4C70-8A84-7064247C0A41}">
      <dgm:prSet/>
      <dgm:spPr/>
      <dgm:t>
        <a:bodyPr/>
        <a:lstStyle/>
        <a:p>
          <a:endParaRPr lang="hu-HU"/>
        </a:p>
      </dgm:t>
    </dgm:pt>
    <dgm:pt modelId="{00AF9BD9-DE76-496D-BB35-F08D781A1B6B}">
      <dgm:prSet phldrT="[Szöveg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hu-HU" dirty="0"/>
            <a:t>Kiemelten támogatja az egyéni és társadalmi szempontól nehézséggel küzdőket</a:t>
          </a:r>
        </a:p>
      </dgm:t>
    </dgm:pt>
    <dgm:pt modelId="{C37F6313-830E-40BB-8364-30E271198E86}" type="parTrans" cxnId="{A0E7AA2C-F817-442F-81A7-5DFABE60D3B4}">
      <dgm:prSet/>
      <dgm:spPr/>
      <dgm:t>
        <a:bodyPr/>
        <a:lstStyle/>
        <a:p>
          <a:endParaRPr lang="hu-HU"/>
        </a:p>
      </dgm:t>
    </dgm:pt>
    <dgm:pt modelId="{6E15D22F-A83C-47CD-A842-849825AF8012}" type="sibTrans" cxnId="{A0E7AA2C-F817-442F-81A7-5DFABE60D3B4}">
      <dgm:prSet/>
      <dgm:spPr/>
      <dgm:t>
        <a:bodyPr/>
        <a:lstStyle/>
        <a:p>
          <a:endParaRPr lang="hu-HU"/>
        </a:p>
      </dgm:t>
    </dgm:pt>
    <dgm:pt modelId="{5FA70D45-E7D5-4F9E-8324-3EBD4181B928}" type="pres">
      <dgm:prSet presAssocID="{51D3848F-843C-4CA2-B812-C7BEC16EDE5C}" presName="Name0" presStyleCnt="0">
        <dgm:presLayoutVars>
          <dgm:chMax/>
          <dgm:chPref/>
          <dgm:dir/>
          <dgm:animLvl val="lvl"/>
        </dgm:presLayoutVars>
      </dgm:prSet>
      <dgm:spPr/>
    </dgm:pt>
    <dgm:pt modelId="{7A6C0CAC-EECB-48C5-95E5-29CE50B357E0}" type="pres">
      <dgm:prSet presAssocID="{85114FBE-29EC-4319-9F02-65B566938B55}" presName="composite" presStyleCnt="0"/>
      <dgm:spPr/>
    </dgm:pt>
    <dgm:pt modelId="{9775C3FA-858A-4C2D-965C-9E2263DA5014}" type="pres">
      <dgm:prSet presAssocID="{85114FBE-29EC-4319-9F02-65B566938B55}" presName="ParentAccentShape" presStyleLbl="trBgShp" presStyleIdx="0" presStyleCnt="2"/>
      <dgm:spPr/>
    </dgm:pt>
    <dgm:pt modelId="{69A452CC-2FA3-41F2-8E5C-3C014F5A22A1}" type="pres">
      <dgm:prSet presAssocID="{85114FBE-29EC-4319-9F02-65B566938B55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B998C911-92C8-4203-80A8-45F52A8DE14A}" type="pres">
      <dgm:prSet presAssocID="{85114FBE-29EC-4319-9F02-65B566938B55}" presName="ChildText" presStyleLbl="revTx" presStyleIdx="1" presStyleCnt="2">
        <dgm:presLayoutVars>
          <dgm:chMax val="0"/>
          <dgm:chPref val="0"/>
        </dgm:presLayoutVars>
      </dgm:prSet>
      <dgm:spPr/>
    </dgm:pt>
    <dgm:pt modelId="{470895AA-49D7-4440-A502-2509518785F6}" type="pres">
      <dgm:prSet presAssocID="{85114FBE-29EC-4319-9F02-65B566938B55}" presName="ChildAccentShape" presStyleLbl="trBgShp" presStyleIdx="1" presStyleCnt="2"/>
      <dgm:spPr/>
    </dgm:pt>
    <dgm:pt modelId="{C924A1FD-94B8-4DE9-873B-2C0C602A7934}" type="pres">
      <dgm:prSet presAssocID="{85114FBE-29EC-4319-9F02-65B566938B55}" presName="Image" presStyleLbl="alignImgPlace1" presStyleIdx="0" presStyleCnt="1" custLinFactNeighborX="-188" custLinFactNeighborY="-34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A806BD02-E36B-48D2-872B-62F4B3D0BCE8}" type="presOf" srcId="{00AF9BD9-DE76-496D-BB35-F08D781A1B6B}" destId="{B998C911-92C8-4203-80A8-45F52A8DE14A}" srcOrd="0" destOrd="0" presId="urn:microsoft.com/office/officeart/2009/3/layout/SnapshotPictureList"/>
    <dgm:cxn modelId="{E34D160F-AA8B-43A6-85B7-48649D726D44}" type="presOf" srcId="{85114FBE-29EC-4319-9F02-65B566938B55}" destId="{69A452CC-2FA3-41F2-8E5C-3C014F5A22A1}" srcOrd="0" destOrd="0" presId="urn:microsoft.com/office/officeart/2009/3/layout/SnapshotPictureList"/>
    <dgm:cxn modelId="{A0E7AA2C-F817-442F-81A7-5DFABE60D3B4}" srcId="{85114FBE-29EC-4319-9F02-65B566938B55}" destId="{00AF9BD9-DE76-496D-BB35-F08D781A1B6B}" srcOrd="0" destOrd="0" parTransId="{C37F6313-830E-40BB-8364-30E271198E86}" sibTransId="{6E15D22F-A83C-47CD-A842-849825AF8012}"/>
    <dgm:cxn modelId="{C7958BDF-9852-4CF9-88A1-770D48A6C4C9}" type="presOf" srcId="{51D3848F-843C-4CA2-B812-C7BEC16EDE5C}" destId="{5FA70D45-E7D5-4F9E-8324-3EBD4181B928}" srcOrd="0" destOrd="0" presId="urn:microsoft.com/office/officeart/2009/3/layout/SnapshotPictureList"/>
    <dgm:cxn modelId="{068345F7-9C67-4C70-8A84-7064247C0A41}" srcId="{51D3848F-843C-4CA2-B812-C7BEC16EDE5C}" destId="{85114FBE-29EC-4319-9F02-65B566938B55}" srcOrd="0" destOrd="0" parTransId="{978E9DE2-C1D2-4060-82AA-6D682D2AF035}" sibTransId="{3C0859FC-08BB-4865-9C3C-4EFB3768485A}"/>
    <dgm:cxn modelId="{28F31F7E-F657-4850-9DE3-C3A13B676BD3}" type="presParOf" srcId="{5FA70D45-E7D5-4F9E-8324-3EBD4181B928}" destId="{7A6C0CAC-EECB-48C5-95E5-29CE50B357E0}" srcOrd="0" destOrd="0" presId="urn:microsoft.com/office/officeart/2009/3/layout/SnapshotPictureList"/>
    <dgm:cxn modelId="{9028056B-5DE7-4425-856B-5C1BACA1AB4D}" type="presParOf" srcId="{7A6C0CAC-EECB-48C5-95E5-29CE50B357E0}" destId="{9775C3FA-858A-4C2D-965C-9E2263DA5014}" srcOrd="0" destOrd="0" presId="urn:microsoft.com/office/officeart/2009/3/layout/SnapshotPictureList"/>
    <dgm:cxn modelId="{772D7211-EB4F-410D-9FE8-18320FA5DD16}" type="presParOf" srcId="{7A6C0CAC-EECB-48C5-95E5-29CE50B357E0}" destId="{69A452CC-2FA3-41F2-8E5C-3C014F5A22A1}" srcOrd="1" destOrd="0" presId="urn:microsoft.com/office/officeart/2009/3/layout/SnapshotPictureList"/>
    <dgm:cxn modelId="{4F14DA97-0F2D-4B31-8392-6D26F93B5898}" type="presParOf" srcId="{7A6C0CAC-EECB-48C5-95E5-29CE50B357E0}" destId="{B998C911-92C8-4203-80A8-45F52A8DE14A}" srcOrd="2" destOrd="0" presId="urn:microsoft.com/office/officeart/2009/3/layout/SnapshotPictureList"/>
    <dgm:cxn modelId="{71B5A9B7-747F-42EF-8BC7-218990B618F6}" type="presParOf" srcId="{7A6C0CAC-EECB-48C5-95E5-29CE50B357E0}" destId="{470895AA-49D7-4440-A502-2509518785F6}" srcOrd="3" destOrd="0" presId="urn:microsoft.com/office/officeart/2009/3/layout/SnapshotPictureList"/>
    <dgm:cxn modelId="{8652EE62-59C2-4451-B49F-71809A4C75E8}" type="presParOf" srcId="{7A6C0CAC-EECB-48C5-95E5-29CE50B357E0}" destId="{C924A1FD-94B8-4DE9-873B-2C0C602A793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AC6FA-AEAC-4FED-B9A8-7A104F500193}">
      <dsp:nvSpPr>
        <dsp:cNvPr id="0" name=""/>
        <dsp:cNvSpPr/>
      </dsp:nvSpPr>
      <dsp:spPr>
        <a:xfrm>
          <a:off x="1297156" y="989894"/>
          <a:ext cx="2429320" cy="16203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2 +1 db vállalkozói jó gyakorlat ismertetése</a:t>
          </a:r>
        </a:p>
      </dsp:txBody>
      <dsp:txXfrm>
        <a:off x="1685847" y="989894"/>
        <a:ext cx="2040629" cy="1620356"/>
      </dsp:txXfrm>
    </dsp:sp>
    <dsp:sp modelId="{EAE08B6E-852F-47E4-9CCE-72F979349270}">
      <dsp:nvSpPr>
        <dsp:cNvPr id="0" name=""/>
        <dsp:cNvSpPr/>
      </dsp:nvSpPr>
      <dsp:spPr>
        <a:xfrm>
          <a:off x="1518" y="342076"/>
          <a:ext cx="1619547" cy="1619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Vállalkozói jó gyakorlatok</a:t>
          </a:r>
        </a:p>
      </dsp:txBody>
      <dsp:txXfrm>
        <a:off x="238695" y="579253"/>
        <a:ext cx="1145193" cy="1145193"/>
      </dsp:txXfrm>
    </dsp:sp>
    <dsp:sp modelId="{454FEACD-14FC-4872-A193-4FB0D0123201}">
      <dsp:nvSpPr>
        <dsp:cNvPr id="0" name=""/>
        <dsp:cNvSpPr/>
      </dsp:nvSpPr>
      <dsp:spPr>
        <a:xfrm>
          <a:off x="5346024" y="989894"/>
          <a:ext cx="2429320" cy="16203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1 db platform jó gyakorlat bemutatása</a:t>
          </a:r>
        </a:p>
      </dsp:txBody>
      <dsp:txXfrm>
        <a:off x="5734715" y="989894"/>
        <a:ext cx="2040629" cy="1620356"/>
      </dsp:txXfrm>
    </dsp:sp>
    <dsp:sp modelId="{599A3C7F-395B-44B2-BDB0-B6A229697C5F}">
      <dsp:nvSpPr>
        <dsp:cNvPr id="0" name=""/>
        <dsp:cNvSpPr/>
      </dsp:nvSpPr>
      <dsp:spPr>
        <a:xfrm>
          <a:off x="4050386" y="342076"/>
          <a:ext cx="1619547" cy="1619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Platform jó gyakorlatok</a:t>
          </a:r>
        </a:p>
      </dsp:txBody>
      <dsp:txXfrm>
        <a:off x="4287563" y="579253"/>
        <a:ext cx="1145193" cy="1145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67FCA-02EE-461C-80A5-3DF288C35882}">
      <dsp:nvSpPr>
        <dsp:cNvPr id="0" name=""/>
        <dsp:cNvSpPr/>
      </dsp:nvSpPr>
      <dsp:spPr>
        <a:xfrm>
          <a:off x="1815091" y="-125250"/>
          <a:ext cx="1866488" cy="1217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Optimalizált választék</a:t>
          </a:r>
        </a:p>
      </dsp:txBody>
      <dsp:txXfrm>
        <a:off x="1874508" y="-65833"/>
        <a:ext cx="1747654" cy="1098338"/>
      </dsp:txXfrm>
    </dsp:sp>
    <dsp:sp modelId="{87509AC6-1730-4FD5-80A9-35FBC3989D2B}">
      <dsp:nvSpPr>
        <dsp:cNvPr id="0" name=""/>
        <dsp:cNvSpPr/>
      </dsp:nvSpPr>
      <dsp:spPr>
        <a:xfrm>
          <a:off x="879967" y="483335"/>
          <a:ext cx="3736736" cy="3736736"/>
        </a:xfrm>
        <a:custGeom>
          <a:avLst/>
          <a:gdLst/>
          <a:ahLst/>
          <a:cxnLst/>
          <a:rect l="0" t="0" r="0" b="0"/>
          <a:pathLst>
            <a:path>
              <a:moveTo>
                <a:pt x="2807053" y="252920"/>
              </a:moveTo>
              <a:arcTo wR="1868368" hR="1868368" stAng="18009570" swAng="1139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1A04E-EAE7-434A-B252-27D6DA845FC9}">
      <dsp:nvSpPr>
        <dsp:cNvPr id="0" name=""/>
        <dsp:cNvSpPr/>
      </dsp:nvSpPr>
      <dsp:spPr>
        <a:xfrm>
          <a:off x="3633007" y="1134252"/>
          <a:ext cx="1784503" cy="1280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Kompromisszumot nem ismerő minőségfilozófia</a:t>
          </a:r>
        </a:p>
      </dsp:txBody>
      <dsp:txXfrm>
        <a:off x="3695501" y="1196746"/>
        <a:ext cx="1659515" cy="1155199"/>
      </dsp:txXfrm>
    </dsp:sp>
    <dsp:sp modelId="{8CA33674-BFC4-4F8B-B288-541A5F1B43EC}">
      <dsp:nvSpPr>
        <dsp:cNvPr id="0" name=""/>
        <dsp:cNvSpPr/>
      </dsp:nvSpPr>
      <dsp:spPr>
        <a:xfrm>
          <a:off x="879967" y="483335"/>
          <a:ext cx="3736736" cy="3736736"/>
        </a:xfrm>
        <a:custGeom>
          <a:avLst/>
          <a:gdLst/>
          <a:ahLst/>
          <a:cxnLst/>
          <a:rect l="0" t="0" r="0" b="0"/>
          <a:pathLst>
            <a:path>
              <a:moveTo>
                <a:pt x="3735383" y="1939466"/>
              </a:moveTo>
              <a:arcTo wR="1868368" hR="1868368" stAng="130850" swAng="15218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6159B-FED2-47E1-8A7A-838BA515FE13}">
      <dsp:nvSpPr>
        <dsp:cNvPr id="0" name=""/>
        <dsp:cNvSpPr/>
      </dsp:nvSpPr>
      <dsp:spPr>
        <a:xfrm>
          <a:off x="2954283" y="3223151"/>
          <a:ext cx="1784503" cy="1280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Átgondolt értékesítési rendszer</a:t>
          </a:r>
        </a:p>
      </dsp:txBody>
      <dsp:txXfrm>
        <a:off x="3016777" y="3285645"/>
        <a:ext cx="1659515" cy="1155199"/>
      </dsp:txXfrm>
    </dsp:sp>
    <dsp:sp modelId="{F92F36F1-FD43-45E9-92E3-F4E197633066}">
      <dsp:nvSpPr>
        <dsp:cNvPr id="0" name=""/>
        <dsp:cNvSpPr/>
      </dsp:nvSpPr>
      <dsp:spPr>
        <a:xfrm>
          <a:off x="879967" y="483335"/>
          <a:ext cx="3736736" cy="3736736"/>
        </a:xfrm>
        <a:custGeom>
          <a:avLst/>
          <a:gdLst/>
          <a:ahLst/>
          <a:cxnLst/>
          <a:rect l="0" t="0" r="0" b="0"/>
          <a:pathLst>
            <a:path>
              <a:moveTo>
                <a:pt x="2070221" y="3725800"/>
              </a:moveTo>
              <a:arcTo wR="1868368" hR="1868368" stAng="5027869" swAng="7442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CF411-5099-4185-9478-DEAD06AFDDD7}">
      <dsp:nvSpPr>
        <dsp:cNvPr id="0" name=""/>
        <dsp:cNvSpPr/>
      </dsp:nvSpPr>
      <dsp:spPr>
        <a:xfrm>
          <a:off x="757884" y="3223151"/>
          <a:ext cx="1784503" cy="1280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Felelősségteljes vezetés</a:t>
          </a:r>
        </a:p>
      </dsp:txBody>
      <dsp:txXfrm>
        <a:off x="820378" y="3285645"/>
        <a:ext cx="1659515" cy="1155199"/>
      </dsp:txXfrm>
    </dsp:sp>
    <dsp:sp modelId="{2C33D708-733C-4BAD-BEE7-7DBA431DAC58}">
      <dsp:nvSpPr>
        <dsp:cNvPr id="0" name=""/>
        <dsp:cNvSpPr/>
      </dsp:nvSpPr>
      <dsp:spPr>
        <a:xfrm>
          <a:off x="879967" y="483335"/>
          <a:ext cx="3736736" cy="3736736"/>
        </a:xfrm>
        <a:custGeom>
          <a:avLst/>
          <a:gdLst/>
          <a:ahLst/>
          <a:cxnLst/>
          <a:rect l="0" t="0" r="0" b="0"/>
          <a:pathLst>
            <a:path>
              <a:moveTo>
                <a:pt x="211793" y="2732406"/>
              </a:moveTo>
              <a:arcTo wR="1868368" hR="1868368" stAng="9147258" swAng="15218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ED463-6E55-49F8-8700-D9E68B3A2F0E}">
      <dsp:nvSpPr>
        <dsp:cNvPr id="0" name=""/>
        <dsp:cNvSpPr/>
      </dsp:nvSpPr>
      <dsp:spPr>
        <a:xfrm>
          <a:off x="79160" y="1134252"/>
          <a:ext cx="1784503" cy="1280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Kiváló minőségű saját termékek</a:t>
          </a:r>
        </a:p>
      </dsp:txBody>
      <dsp:txXfrm>
        <a:off x="141654" y="1196746"/>
        <a:ext cx="1659515" cy="1155199"/>
      </dsp:txXfrm>
    </dsp:sp>
    <dsp:sp modelId="{746764C9-6224-414D-9E1A-39E1BA7BE261}">
      <dsp:nvSpPr>
        <dsp:cNvPr id="0" name=""/>
        <dsp:cNvSpPr/>
      </dsp:nvSpPr>
      <dsp:spPr>
        <a:xfrm>
          <a:off x="879967" y="483335"/>
          <a:ext cx="3736736" cy="3736736"/>
        </a:xfrm>
        <a:custGeom>
          <a:avLst/>
          <a:gdLst/>
          <a:ahLst/>
          <a:cxnLst/>
          <a:rect l="0" t="0" r="0" b="0"/>
          <a:pathLst>
            <a:path>
              <a:moveTo>
                <a:pt x="455217" y="646155"/>
              </a:moveTo>
              <a:arcTo wR="1868368" hR="1868368" stAng="13251362" swAng="1139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AC4F0-19CC-4DD4-8F8F-1AFED9368FDB}">
      <dsp:nvSpPr>
        <dsp:cNvPr id="0" name=""/>
        <dsp:cNvSpPr/>
      </dsp:nvSpPr>
      <dsp:spPr>
        <a:xfrm>
          <a:off x="1566" y="1238536"/>
          <a:ext cx="2484851" cy="171206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C397D-8DB8-4980-BCDF-F4D0FCE0E2AD}">
      <dsp:nvSpPr>
        <dsp:cNvPr id="0" name=""/>
        <dsp:cNvSpPr/>
      </dsp:nvSpPr>
      <dsp:spPr>
        <a:xfrm>
          <a:off x="1566" y="2950598"/>
          <a:ext cx="2484851" cy="92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Vállalat sikerének két pillére</a:t>
          </a:r>
        </a:p>
      </dsp:txBody>
      <dsp:txXfrm>
        <a:off x="1566" y="2950598"/>
        <a:ext cx="2484851" cy="921879"/>
      </dsp:txXfrm>
    </dsp:sp>
    <dsp:sp modelId="{01944DE7-54DE-436E-AD19-39DC9F9E63BC}">
      <dsp:nvSpPr>
        <dsp:cNvPr id="0" name=""/>
        <dsp:cNvSpPr/>
      </dsp:nvSpPr>
      <dsp:spPr>
        <a:xfrm>
          <a:off x="2735007" y="739149"/>
          <a:ext cx="2484851" cy="171206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34805-1589-47DC-B0FB-BF2CBB2638A3}">
      <dsp:nvSpPr>
        <dsp:cNvPr id="0" name=""/>
        <dsp:cNvSpPr/>
      </dsp:nvSpPr>
      <dsp:spPr>
        <a:xfrm>
          <a:off x="2725788" y="2713369"/>
          <a:ext cx="2484851" cy="2033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1. pillér: Egyedi szolgáltatás nyújtása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2. pillér: Kapcsolatépítés fontossága</a:t>
          </a:r>
        </a:p>
      </dsp:txBody>
      <dsp:txXfrm>
        <a:off x="2725788" y="2713369"/>
        <a:ext cx="2484851" cy="2033879"/>
      </dsp:txXfrm>
    </dsp:sp>
    <dsp:sp modelId="{01996E12-E915-4B34-B002-E2F9A03FDCF1}">
      <dsp:nvSpPr>
        <dsp:cNvPr id="0" name=""/>
        <dsp:cNvSpPr/>
      </dsp:nvSpPr>
      <dsp:spPr>
        <a:xfrm>
          <a:off x="5468448" y="1238536"/>
          <a:ext cx="2484851" cy="171206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4D4BF-EC91-4B79-85C3-BCC16D84B93F}">
      <dsp:nvSpPr>
        <dsp:cNvPr id="0" name=""/>
        <dsp:cNvSpPr/>
      </dsp:nvSpPr>
      <dsp:spPr>
        <a:xfrm>
          <a:off x="5468448" y="2950598"/>
          <a:ext cx="2484851" cy="92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Nemzetközi értékesítés</a:t>
          </a:r>
        </a:p>
      </dsp:txBody>
      <dsp:txXfrm>
        <a:off x="5468448" y="2950598"/>
        <a:ext cx="2484851" cy="921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B8B8F-5D20-4F15-BDAF-F20778CA0C51}">
      <dsp:nvSpPr>
        <dsp:cNvPr id="0" name=""/>
        <dsp:cNvSpPr/>
      </dsp:nvSpPr>
      <dsp:spPr>
        <a:xfrm>
          <a:off x="850" y="103635"/>
          <a:ext cx="1813557" cy="1700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1. pillér: Egyedi szolgáltatás</a:t>
          </a:r>
        </a:p>
      </dsp:txBody>
      <dsp:txXfrm>
        <a:off x="50647" y="153432"/>
        <a:ext cx="1713963" cy="1600616"/>
      </dsp:txXfrm>
    </dsp:sp>
    <dsp:sp modelId="{62F7DB6B-B4AF-4C75-AE9E-FD1404267CC7}">
      <dsp:nvSpPr>
        <dsp:cNvPr id="0" name=""/>
        <dsp:cNvSpPr/>
      </dsp:nvSpPr>
      <dsp:spPr>
        <a:xfrm>
          <a:off x="1995763" y="728859"/>
          <a:ext cx="384474" cy="4497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1995763" y="818811"/>
        <a:ext cx="269132" cy="269858"/>
      </dsp:txXfrm>
    </dsp:sp>
    <dsp:sp modelId="{E495A3ED-4DC8-4881-A48B-A7579323355A}">
      <dsp:nvSpPr>
        <dsp:cNvPr id="0" name=""/>
        <dsp:cNvSpPr/>
      </dsp:nvSpPr>
      <dsp:spPr>
        <a:xfrm>
          <a:off x="2539831" y="103635"/>
          <a:ext cx="1813557" cy="1700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Fordítószoftver – könnyen kezelhető, kompatibilis, folyamatosan frissülő</a:t>
          </a:r>
        </a:p>
      </dsp:txBody>
      <dsp:txXfrm>
        <a:off x="2589628" y="153432"/>
        <a:ext cx="1713963" cy="1600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B8B8F-5D20-4F15-BDAF-F20778CA0C51}">
      <dsp:nvSpPr>
        <dsp:cNvPr id="0" name=""/>
        <dsp:cNvSpPr/>
      </dsp:nvSpPr>
      <dsp:spPr>
        <a:xfrm>
          <a:off x="865" y="102304"/>
          <a:ext cx="1846063" cy="1922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2. pillér: Kapcsolatépítés a szolgáltatások értékesítése céljából</a:t>
          </a:r>
        </a:p>
      </dsp:txBody>
      <dsp:txXfrm>
        <a:off x="54934" y="156373"/>
        <a:ext cx="1737925" cy="1814003"/>
      </dsp:txXfrm>
    </dsp:sp>
    <dsp:sp modelId="{62F7DB6B-B4AF-4C75-AE9E-FD1404267CC7}">
      <dsp:nvSpPr>
        <dsp:cNvPr id="0" name=""/>
        <dsp:cNvSpPr/>
      </dsp:nvSpPr>
      <dsp:spPr>
        <a:xfrm>
          <a:off x="2031535" y="834463"/>
          <a:ext cx="391365" cy="457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100" kern="1200"/>
        </a:p>
      </dsp:txBody>
      <dsp:txXfrm>
        <a:off x="2031535" y="926028"/>
        <a:ext cx="273956" cy="274693"/>
      </dsp:txXfrm>
    </dsp:sp>
    <dsp:sp modelId="{E495A3ED-4DC8-4881-A48B-A7579323355A}">
      <dsp:nvSpPr>
        <dsp:cNvPr id="0" name=""/>
        <dsp:cNvSpPr/>
      </dsp:nvSpPr>
      <dsp:spPr>
        <a:xfrm>
          <a:off x="2585354" y="102304"/>
          <a:ext cx="1846063" cy="1922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a cég ingyen biztosítja a technológiát közel húsz külföldi és magyar egyetemen folyó fordítóképzéshez – frissen végzett fordítók a szoftvert ismerve nem váltanak más platformra</a:t>
          </a:r>
        </a:p>
      </dsp:txBody>
      <dsp:txXfrm>
        <a:off x="2639423" y="156373"/>
        <a:ext cx="1737925" cy="18140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800EC-F38C-4459-93F2-C9BDF960814A}">
      <dsp:nvSpPr>
        <dsp:cNvPr id="0" name=""/>
        <dsp:cNvSpPr/>
      </dsp:nvSpPr>
      <dsp:spPr>
        <a:xfrm>
          <a:off x="1904939" y="337859"/>
          <a:ext cx="4536000" cy="453600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Általános</a:t>
          </a:r>
        </a:p>
      </dsp:txBody>
      <dsp:txXfrm>
        <a:off x="4312799" y="1277999"/>
        <a:ext cx="1674000" cy="1242000"/>
      </dsp:txXfrm>
    </dsp:sp>
    <dsp:sp modelId="{FAD10B46-0367-4C91-8842-51A17A9BB95C}">
      <dsp:nvSpPr>
        <dsp:cNvPr id="0" name=""/>
        <dsp:cNvSpPr/>
      </dsp:nvSpPr>
      <dsp:spPr>
        <a:xfrm>
          <a:off x="1904939" y="490139"/>
          <a:ext cx="4536000" cy="4536000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Kombinált</a:t>
          </a:r>
        </a:p>
      </dsp:txBody>
      <dsp:txXfrm>
        <a:off x="4312799" y="2843999"/>
        <a:ext cx="1674000" cy="1242000"/>
      </dsp:txXfrm>
    </dsp:sp>
    <dsp:sp modelId="{F4AE63EC-19EE-4537-8BDE-B60294BD1EDA}">
      <dsp:nvSpPr>
        <dsp:cNvPr id="0" name=""/>
        <dsp:cNvSpPr/>
      </dsp:nvSpPr>
      <dsp:spPr>
        <a:xfrm>
          <a:off x="1752659" y="490139"/>
          <a:ext cx="4536000" cy="4536000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Testreszabott</a:t>
          </a:r>
        </a:p>
      </dsp:txBody>
      <dsp:txXfrm>
        <a:off x="2206799" y="2843999"/>
        <a:ext cx="1674000" cy="1242000"/>
      </dsp:txXfrm>
    </dsp:sp>
    <dsp:sp modelId="{BCB6AD7D-5A3C-4B98-A9AB-504B8B5F3D71}">
      <dsp:nvSpPr>
        <dsp:cNvPr id="0" name=""/>
        <dsp:cNvSpPr/>
      </dsp:nvSpPr>
      <dsp:spPr>
        <a:xfrm>
          <a:off x="1752659" y="337859"/>
          <a:ext cx="4536000" cy="4536000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Integrált</a:t>
          </a:r>
        </a:p>
      </dsp:txBody>
      <dsp:txXfrm>
        <a:off x="2206799" y="1277999"/>
        <a:ext cx="1674000" cy="1242000"/>
      </dsp:txXfrm>
    </dsp:sp>
    <dsp:sp modelId="{DD015F72-683B-4286-9B3C-D7177416A53F}">
      <dsp:nvSpPr>
        <dsp:cNvPr id="0" name=""/>
        <dsp:cNvSpPr/>
      </dsp:nvSpPr>
      <dsp:spPr>
        <a:xfrm>
          <a:off x="1624139" y="57059"/>
          <a:ext cx="5097600" cy="509760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510C7-0392-47AF-8839-0CB0A52F2DA8}">
      <dsp:nvSpPr>
        <dsp:cNvPr id="0" name=""/>
        <dsp:cNvSpPr/>
      </dsp:nvSpPr>
      <dsp:spPr>
        <a:xfrm>
          <a:off x="1624139" y="209339"/>
          <a:ext cx="5097600" cy="509760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79CF0-42B5-43CB-855A-7B9CDFC7FA8C}">
      <dsp:nvSpPr>
        <dsp:cNvPr id="0" name=""/>
        <dsp:cNvSpPr/>
      </dsp:nvSpPr>
      <dsp:spPr>
        <a:xfrm>
          <a:off x="1471859" y="209339"/>
          <a:ext cx="5097600" cy="509760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47C7D-A8B5-48B8-9D1C-774588F696B6}">
      <dsp:nvSpPr>
        <dsp:cNvPr id="0" name=""/>
        <dsp:cNvSpPr/>
      </dsp:nvSpPr>
      <dsp:spPr>
        <a:xfrm>
          <a:off x="1471859" y="57059"/>
          <a:ext cx="5097600" cy="509760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895AA-49D7-4440-A502-2509518785F6}">
      <dsp:nvSpPr>
        <dsp:cNvPr id="0" name=""/>
        <dsp:cNvSpPr/>
      </dsp:nvSpPr>
      <dsp:spPr>
        <a:xfrm>
          <a:off x="8033735" y="667641"/>
          <a:ext cx="195864" cy="362503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5C3FA-858A-4C2D-965C-9E2263DA5014}">
      <dsp:nvSpPr>
        <dsp:cNvPr id="0" name=""/>
        <dsp:cNvSpPr/>
      </dsp:nvSpPr>
      <dsp:spPr>
        <a:xfrm>
          <a:off x="195864" y="667641"/>
          <a:ext cx="5094122" cy="362503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4A1FD-94B8-4DE9-873B-2C0C602A7934}">
      <dsp:nvSpPr>
        <dsp:cNvPr id="0" name=""/>
        <dsp:cNvSpPr/>
      </dsp:nvSpPr>
      <dsp:spPr>
        <a:xfrm>
          <a:off x="0" y="114301"/>
          <a:ext cx="4898257" cy="342896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452CC-2FA3-41F2-8E5C-3C014F5A22A1}">
      <dsp:nvSpPr>
        <dsp:cNvPr id="0" name=""/>
        <dsp:cNvSpPr/>
      </dsp:nvSpPr>
      <dsp:spPr>
        <a:xfrm>
          <a:off x="395020" y="3663470"/>
          <a:ext cx="4699101" cy="430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000" kern="1200"/>
        </a:p>
      </dsp:txBody>
      <dsp:txXfrm>
        <a:off x="395020" y="3663470"/>
        <a:ext cx="4699101" cy="430295"/>
      </dsp:txXfrm>
    </dsp:sp>
    <dsp:sp modelId="{B998C911-92C8-4203-80A8-45F52A8DE14A}">
      <dsp:nvSpPr>
        <dsp:cNvPr id="0" name=""/>
        <dsp:cNvSpPr/>
      </dsp:nvSpPr>
      <dsp:spPr>
        <a:xfrm>
          <a:off x="5497372" y="667641"/>
          <a:ext cx="2328976" cy="3625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u-HU" sz="3400" kern="1200" dirty="0" err="1"/>
            <a:t>Welcome</a:t>
          </a:r>
          <a:r>
            <a:rPr lang="hu-HU" sz="3400" kern="1200" dirty="0"/>
            <a:t> session, online információk, képzések bárki számára</a:t>
          </a:r>
        </a:p>
      </dsp:txBody>
      <dsp:txXfrm>
        <a:off x="5497372" y="667641"/>
        <a:ext cx="2328976" cy="3625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895AA-49D7-4440-A502-2509518785F6}">
      <dsp:nvSpPr>
        <dsp:cNvPr id="0" name=""/>
        <dsp:cNvSpPr/>
      </dsp:nvSpPr>
      <dsp:spPr>
        <a:xfrm>
          <a:off x="8033735" y="667641"/>
          <a:ext cx="195864" cy="362503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5C3FA-858A-4C2D-965C-9E2263DA5014}">
      <dsp:nvSpPr>
        <dsp:cNvPr id="0" name=""/>
        <dsp:cNvSpPr/>
      </dsp:nvSpPr>
      <dsp:spPr>
        <a:xfrm>
          <a:off x="195864" y="667641"/>
          <a:ext cx="5094122" cy="362503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4A1FD-94B8-4DE9-873B-2C0C602A7934}">
      <dsp:nvSpPr>
        <dsp:cNvPr id="0" name=""/>
        <dsp:cNvSpPr/>
      </dsp:nvSpPr>
      <dsp:spPr>
        <a:xfrm>
          <a:off x="0" y="114301"/>
          <a:ext cx="4898257" cy="34289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452CC-2FA3-41F2-8E5C-3C014F5A22A1}">
      <dsp:nvSpPr>
        <dsp:cNvPr id="0" name=""/>
        <dsp:cNvSpPr/>
      </dsp:nvSpPr>
      <dsp:spPr>
        <a:xfrm>
          <a:off x="395020" y="3663470"/>
          <a:ext cx="4699101" cy="430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000" kern="1200"/>
        </a:p>
      </dsp:txBody>
      <dsp:txXfrm>
        <a:off x="395020" y="3663470"/>
        <a:ext cx="4699101" cy="430295"/>
      </dsp:txXfrm>
    </dsp:sp>
    <dsp:sp modelId="{B998C911-92C8-4203-80A8-45F52A8DE14A}">
      <dsp:nvSpPr>
        <dsp:cNvPr id="0" name=""/>
        <dsp:cNvSpPr/>
      </dsp:nvSpPr>
      <dsp:spPr>
        <a:xfrm>
          <a:off x="5497372" y="667641"/>
          <a:ext cx="2328976" cy="3625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u-HU" sz="3200" kern="1200" dirty="0"/>
            <a:t>Kiemelten támogatja az egyéni és társadalmi szempontól nehézséggel küzdőket</a:t>
          </a:r>
        </a:p>
      </dsp:txBody>
      <dsp:txXfrm>
        <a:off x="5497372" y="667641"/>
        <a:ext cx="2328976" cy="362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Általános: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 ember számára elérhető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Kombinált: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helyszíni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online szolgáltatások (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BarcelonaNETactiva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kombinációja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Testreszabott: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társadalmi és személyes körülményekből akadóan sajátos nehézségekkel küzdők számára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Integrált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gazdasági és szociális szempontokat integrál,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képes arra, hogy elérje a felsőfokú végzettségűeket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akik még nem állnak készen a vállalkozás indításra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862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Évente 226 fogadó ülés, 2 órás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677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eszközkészlet 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Üzleti ötletek SWOT analízisének elkészítése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jól strukturált üzleti tervek elkészítése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vállalkozói kulcskészségek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jogi ismeretek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finanszírozási források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piackutatás</a:t>
            </a:r>
          </a:p>
          <a:p>
            <a:pPr marL="285750" lvl="0" indent="-285750" algn="just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Képzési szemináriumok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Jogi státusz- és eljárások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piackutatás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pénzügyi tervek</a:t>
            </a:r>
          </a:p>
          <a:p>
            <a:pPr marL="685800" lvl="1" indent="-2286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vállalkozói ismeretek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79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9635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Részvételi megközelítésen alapul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szakértelem összekapcsolása a közös tervezésű programokban, elkerülve a szolgáltatások közötti átfedést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Szakterületi szakértői támogatás szakosodott vállalkozók számára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Eredmények 2004-2016: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 ezer 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igénybevevő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26 ezer üzleti terv, 18 ezer vállalkozás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jött létre,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 ezer munkahelyet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teremtve, a </a:t>
            </a:r>
            <a:r>
              <a:rPr lang="hu-H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város közben iparvárosból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tudásközpont lett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Tanulságok: 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hatékony segítségnyújtáshoz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személyes igények feltérképezése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szükséges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vállalkozásfejlesztés a városi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szociális problémakezelésre is alkalmas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általános szolgáltatásokat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kell egészíteni személyre szabott tevékenységekkel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széleskörű több szektoron átívelő partnerség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nagyban segít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fontos az online jelenlét, de az induló vállalkozásokat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munkavégzésre alkalmas terekkel is segíteni szükséges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1001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5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2671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897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326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27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602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Amerika, EU, Ázsia, Ausztrália – 20 ország, 11 ezer üzlet</a:t>
            </a:r>
          </a:p>
          <a:p>
            <a:r>
              <a:rPr lang="hu-HU" dirty="0"/>
              <a:t>1946 </a:t>
            </a:r>
            <a:r>
              <a:rPr lang="hu-HU" dirty="0" err="1"/>
              <a:t>Abbrecht</a:t>
            </a:r>
            <a:r>
              <a:rPr lang="hu-HU" dirty="0"/>
              <a:t> testvérek, 1960 Albrecht </a:t>
            </a:r>
            <a:r>
              <a:rPr lang="hu-HU" dirty="0" err="1"/>
              <a:t>Diskont</a:t>
            </a:r>
            <a:r>
              <a:rPr lang="hu-HU" dirty="0"/>
              <a:t> (ALDI)</a:t>
            </a:r>
          </a:p>
          <a:p>
            <a:r>
              <a:rPr lang="hu-HU" dirty="0"/>
              <a:t>140 magyar üzlet</a:t>
            </a:r>
          </a:p>
          <a:p>
            <a:r>
              <a:rPr lang="hu-HU" dirty="0"/>
              <a:t>5 milliárd adózott eredmény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88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termékeik több mint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90% -a saját márkanevű termék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az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egyéb márkák száma minden terméknél maximum 2 vagy 3 lehet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heti 2 alkalommal mindig más akciós termék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Az első 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-diszkont lánc: csak náluk kapható termékek, egyszerű csomagolás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Értéklánc rövidítés, 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megtakaritások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árengedmények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polcok helyett dobozok az áruk raktározásához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aisle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az akciós termékeknek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Pénztáraknál hosszabb szállítószalagok, 3 vonalkód a termékeken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Kevés reklámozás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10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Optimalizált választék: 1500&lt; mindennapi termék, heti2x nem élelmiszer akciósok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Kiváló minőségű saját termékek: saját termékek jobb minőségirányítást- és ellenőrzést tesznek lehetővé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/>
              <a:t>Kompromisszumot nem ismerő minőségfilozófia: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folyamatos belső minőségellenőrzések, laborvizsgálatok, beszállítók alapos kiválasztása </a:t>
            </a:r>
            <a:endParaRPr lang="hu-HU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Átgondolt értékesítési rendszer: elrendezés jól áttekinthető és minden üzletben egyforma, alacsony bér- és fenntartási költségek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36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mrd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árbev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132m adózott eredmény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Kilgray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Kft. 2004, 3 szenvedélyes nyelvész, kooperációt helyezték a középpontba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memoQ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védett informatikai fordítószoftver-csomag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90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Csak az értékesítés 5%-a magyarországi (AES, OMSZ, fordítóirodák)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976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Kezelőfelülete</a:t>
            </a:r>
            <a:r>
              <a:rPr lang="hu-H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rugalmasan testre szabható</a:t>
            </a:r>
            <a:endParaRPr lang="hu-HU" dirty="0"/>
          </a:p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Széleskörű kompatibilitás, </a:t>
            </a:r>
            <a:r>
              <a:rPr lang="hu-HU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Eurotermbank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elérés (1,5 millió kifejezéssel)</a:t>
            </a:r>
          </a:p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Fordítómemória építés és megfordíthatóság</a:t>
            </a:r>
          </a:p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Többszöri frissítés 2-3x évente</a:t>
            </a:r>
          </a:p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Fordítóképzéshez ingyenesség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367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katalán fővárosban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 az aktivitás, mind a foglalkoztatottság meghaladja az Európai Unió átlagát.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nyilvántartott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álláskeresők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száma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munkaképes korú lakosság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6,63%-a</a:t>
            </a:r>
          </a:p>
          <a:p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oktatási központ, &gt;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 ezer hallgató </a:t>
            </a:r>
          </a:p>
          <a:p>
            <a:endParaRPr lang="hu-H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Fejlesztési ügynökség: </a:t>
            </a:r>
            <a:r>
              <a:rPr lang="hu-H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vállalkozásindítás lehetősége minden ember számára nyitottá váljon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18ezer új vállalkozás megalapítása, 32ezer munkahely teremtése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36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Prezentáció Címe</a:t>
            </a:r>
            <a:endParaRPr lang="en-US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/>
              <a:t>Click to edit Alcím</a:t>
            </a:r>
          </a:p>
          <a:p>
            <a:pPr lvl="0"/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lenkey@exactproject.h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5544616" cy="1440160"/>
          </a:xfrm>
        </p:spPr>
        <p:txBody>
          <a:bodyPr/>
          <a:lstStyle/>
          <a:p>
            <a:r>
              <a:rPr lang="hu-HU"/>
              <a:t>Vállalkozói és platform jó gyakorlatok 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DC0398-EEE6-47C7-A328-3AAE914E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dirty="0"/>
              <a:t>Barcelona – Befogadó vállalkozói Modell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E9D0474C-B0BB-4B8C-A263-6EBFA1A07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83808"/>
              </p:ext>
            </p:extLst>
          </p:nvPr>
        </p:nvGraphicFramePr>
        <p:xfrm>
          <a:off x="447989" y="1268760"/>
          <a:ext cx="82296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455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191734-7D02-4CAC-89CD-2D8A52F0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dirty="0"/>
              <a:t>Barcelona – Befogadó vállalkozói Modell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21D626F9-57A0-4322-B5A1-C31B12A7F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7285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71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BC37607-5DC9-46F2-9179-865D614C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48022" cy="864096"/>
          </a:xfrm>
        </p:spPr>
        <p:txBody>
          <a:bodyPr/>
          <a:lstStyle/>
          <a:p>
            <a:r>
              <a:rPr lang="hu-HU" dirty="0"/>
              <a:t>Barcelona – Befogadó vállalkozói Modell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E477C15-7154-4A6D-8B2A-CEA6248B7C3A}"/>
              </a:ext>
            </a:extLst>
          </p:cNvPr>
          <p:cNvSpPr txBox="1"/>
          <p:nvPr/>
        </p:nvSpPr>
        <p:spPr>
          <a:xfrm>
            <a:off x="5816011" y="2851813"/>
            <a:ext cx="2880000" cy="14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hu-HU" dirty="0">
                <a:solidFill>
                  <a:schemeClr val="bg1"/>
                </a:solidFill>
              </a:rPr>
              <a:t>6 hónapig ingyen szolgáltatások biztosítása 5 inkubátorházban és online felületen</a:t>
            </a:r>
          </a:p>
        </p:txBody>
      </p:sp>
      <p:pic>
        <p:nvPicPr>
          <p:cNvPr id="12" name="Kép 11" descr="A képen szöveg, padló, beltéri látható&#10;&#10;Automatikusan generált leírás">
            <a:extLst>
              <a:ext uri="{FF2B5EF4-FFF2-40B4-BE49-F238E27FC236}">
                <a16:creationId xmlns:a16="http://schemas.microsoft.com/office/drawing/2014/main" id="{D949245A-558A-4C7F-B292-CC2F51E0F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23" y="2855973"/>
            <a:ext cx="2880000" cy="1440000"/>
          </a:xfrm>
          <a:prstGeom prst="rect">
            <a:avLst/>
          </a:prstGeom>
        </p:spPr>
      </p:pic>
      <p:pic>
        <p:nvPicPr>
          <p:cNvPr id="14" name="Kép 13" descr="A képen szöveg, beltéri, padló, szoba látható&#10;&#10;Automatikusan generált leírás">
            <a:extLst>
              <a:ext uri="{FF2B5EF4-FFF2-40B4-BE49-F238E27FC236}">
                <a16:creationId xmlns:a16="http://schemas.microsoft.com/office/drawing/2014/main" id="{4CEC3397-4524-4B1F-9F49-18F88CB91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9" y="1269001"/>
            <a:ext cx="2880000" cy="1440000"/>
          </a:xfrm>
          <a:prstGeom prst="rect">
            <a:avLst/>
          </a:prstGeom>
        </p:spPr>
      </p:pic>
      <p:pic>
        <p:nvPicPr>
          <p:cNvPr id="16" name="Kép 15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CA49E9A9-4835-40EA-8686-21C06DF0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69001"/>
            <a:ext cx="2880000" cy="1440000"/>
          </a:xfrm>
          <a:prstGeom prst="rect">
            <a:avLst/>
          </a:prstGeom>
        </p:spPr>
      </p:pic>
      <p:pic>
        <p:nvPicPr>
          <p:cNvPr id="18" name="Kép 17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E4690FE3-A8C5-4004-ADB3-85798599B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89" y="4509282"/>
            <a:ext cx="2880000" cy="1440000"/>
          </a:xfrm>
          <a:prstGeom prst="rect">
            <a:avLst/>
          </a:prstGeom>
        </p:spPr>
      </p:pic>
      <p:pic>
        <p:nvPicPr>
          <p:cNvPr id="20" name="Kép 19" descr="A képen szöveg, kültéri, aláírás látható&#10;&#10;Automatikusan generált leírás">
            <a:extLst>
              <a:ext uri="{FF2B5EF4-FFF2-40B4-BE49-F238E27FC236}">
                <a16:creationId xmlns:a16="http://schemas.microsoft.com/office/drawing/2014/main" id="{744340B3-EEBA-46CF-9EB8-4AF931E33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509282"/>
            <a:ext cx="28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7BF449-3C24-49C9-A8C2-069A2EA9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864096"/>
          </a:xfrm>
        </p:spPr>
        <p:txBody>
          <a:bodyPr/>
          <a:lstStyle/>
          <a:p>
            <a:r>
              <a:rPr lang="hu-HU" dirty="0"/>
              <a:t>Barcelona – Befogadó vállalkozói Modell</a:t>
            </a:r>
          </a:p>
        </p:txBody>
      </p:sp>
      <p:graphicFrame>
        <p:nvGraphicFramePr>
          <p:cNvPr id="6" name="Tartalom helye 3">
            <a:extLst>
              <a:ext uri="{FF2B5EF4-FFF2-40B4-BE49-F238E27FC236}">
                <a16:creationId xmlns:a16="http://schemas.microsoft.com/office/drawing/2014/main" id="{3D6510F9-A556-4877-ADAD-DDA54F558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4980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944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1C1FA7DF-DE22-460F-82F9-5DD798825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192" r="12074" b="3"/>
          <a:stretch/>
        </p:blipFill>
        <p:spPr>
          <a:xfrm>
            <a:off x="3575050" y="1435100"/>
            <a:ext cx="5111750" cy="4691063"/>
          </a:xfr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6E0A99-DCE4-4E52-AF3F-A65F1251D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ctr">
            <a:normAutofit/>
          </a:bodyPr>
          <a:lstStyle/>
          <a:p>
            <a:r>
              <a:rPr lang="hu-HU" sz="1800" dirty="0"/>
              <a:t>Gazdasági és szociális szempontok ötvözete;</a:t>
            </a:r>
          </a:p>
          <a:p>
            <a:r>
              <a:rPr lang="hu-HU" sz="1800" dirty="0"/>
              <a:t>Pályakezdő, vállalkozást indítani szándékozó fiatalok elérése</a:t>
            </a:r>
          </a:p>
          <a:p>
            <a:r>
              <a:rPr lang="hu-HU" sz="1800" dirty="0"/>
              <a:t>Folyamatos kapcsolattartás helyi vállalkozókkal</a:t>
            </a:r>
          </a:p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7AED064-97A9-49B6-9942-23447C17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 anchor="ctr">
            <a:normAutofit/>
          </a:bodyPr>
          <a:lstStyle/>
          <a:p>
            <a:r>
              <a:rPr lang="hu-HU" dirty="0"/>
              <a:t>Barcelona – Befogadó vállalkozói Modell</a:t>
            </a:r>
          </a:p>
        </p:txBody>
      </p:sp>
    </p:spTree>
    <p:extLst>
      <p:ext uri="{BB962C8B-B14F-4D97-AF65-F5344CB8AC3E}">
        <p14:creationId xmlns:p14="http://schemas.microsoft.com/office/powerpoint/2010/main" val="393197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MISKOLCI ZÖLD KOSÁR KÖZÖSSÉG – KOSÁRKÖZÖSSÉG, JÓ ÚTON A ZERO WASTE FELÉ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607F1-FDC9-3A7E-7F3C-5E7A79155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17347" r="13944" b="6250"/>
          <a:stretch/>
        </p:blipFill>
        <p:spPr bwMode="auto">
          <a:xfrm>
            <a:off x="41840" y="2822999"/>
            <a:ext cx="674323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6" descr="https://scontent-vie1-1.xx.fbcdn.net/hphotos-xap1/v/t1.0-9/10609637_298426353698539_1635559469802423914_n.jpg?oh=2050b07f6036a8d0c1ea9a933d6ebab1&amp;oe=55F59B80">
            <a:extLst>
              <a:ext uri="{FF2B5EF4-FFF2-40B4-BE49-F238E27FC236}">
                <a16:creationId xmlns:a16="http://schemas.microsoft.com/office/drawing/2014/main" id="{A2AE1111-2696-870E-6B5C-6351AA9E2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698" r="15042"/>
          <a:stretch/>
        </p:blipFill>
        <p:spPr bwMode="auto">
          <a:xfrm>
            <a:off x="6807551" y="2822999"/>
            <a:ext cx="2294609" cy="3960000"/>
          </a:xfrm>
          <a:prstGeom prst="rect">
            <a:avLst/>
          </a:prstGeom>
          <a:noFill/>
        </p:spPr>
      </p:pic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B0952D10-7B39-A550-9109-C5067014F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89" y="1234955"/>
            <a:ext cx="2450069" cy="15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86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beltéri látható&#10;&#10;Automatikusan generált leírás">
            <a:extLst>
              <a:ext uri="{FF2B5EF4-FFF2-40B4-BE49-F238E27FC236}">
                <a16:creationId xmlns:a16="http://schemas.microsoft.com/office/drawing/2014/main" id="{E274C981-07DD-AE2C-0192-FF6AA7BCE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240901"/>
            <a:ext cx="2819400" cy="18796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MISKOLCI ZÖLD KOSÁR KÖZÖSSÉG – KOSÁRKÖZÖSSÉG, JÓ ÚTON A ZERO WASTE FELÉ</a:t>
            </a:r>
          </a:p>
        </p:txBody>
      </p:sp>
      <p:pic>
        <p:nvPicPr>
          <p:cNvPr id="11" name="Kép 10" descr="A képen étel, zöldség, tároló, hús látható&#10;&#10;Automatikusan generált leírás">
            <a:extLst>
              <a:ext uri="{FF2B5EF4-FFF2-40B4-BE49-F238E27FC236}">
                <a16:creationId xmlns:a16="http://schemas.microsoft.com/office/drawing/2014/main" id="{0DBA4D95-F9CA-0794-E69C-02E13248F1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240901"/>
            <a:ext cx="2819400" cy="1879600"/>
          </a:xfrm>
          <a:prstGeom prst="rect">
            <a:avLst/>
          </a:prstGeom>
        </p:spPr>
      </p:pic>
      <p:pic>
        <p:nvPicPr>
          <p:cNvPr id="4" name="Kép 3" descr="A képen szöveg, doboz, tároló látható&#10;&#10;Automatikusan generált leírás">
            <a:extLst>
              <a:ext uri="{FF2B5EF4-FFF2-40B4-BE49-F238E27FC236}">
                <a16:creationId xmlns:a16="http://schemas.microsoft.com/office/drawing/2014/main" id="{2BAD7252-836E-0A24-092D-53EC9F1AD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810" b="16606"/>
          <a:stretch/>
        </p:blipFill>
        <p:spPr>
          <a:xfrm>
            <a:off x="0" y="3120501"/>
            <a:ext cx="9144000" cy="3445399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8A9BB1CD-72B2-ABD6-F04F-66410C4D7EBB}"/>
              </a:ext>
            </a:extLst>
          </p:cNvPr>
          <p:cNvSpPr txBox="1">
            <a:spLocks/>
          </p:cNvSpPr>
          <p:nvPr/>
        </p:nvSpPr>
        <p:spPr>
          <a:xfrm>
            <a:off x="457200" y="1545701"/>
            <a:ext cx="8686800" cy="129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KEEP IT SIMPLE</a:t>
            </a:r>
          </a:p>
        </p:txBody>
      </p:sp>
    </p:spTree>
    <p:extLst>
      <p:ext uri="{BB962C8B-B14F-4D97-AF65-F5344CB8AC3E}">
        <p14:creationId xmlns:p14="http://schemas.microsoft.com/office/powerpoint/2010/main" val="609411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MISKOLCI ZÖLD KOSÁR KÖZÖSSÉG – KOSÁRKÖZÖSSÉG, JÓ ÚTON A ZERO WASTE FELÉ</a:t>
            </a:r>
          </a:p>
        </p:txBody>
      </p:sp>
      <p:pic>
        <p:nvPicPr>
          <p:cNvPr id="9" name="Kép 8" descr="A képen beltéri, abrosz látható&#10;&#10;Automatikusan generált leírás">
            <a:extLst>
              <a:ext uri="{FF2B5EF4-FFF2-40B4-BE49-F238E27FC236}">
                <a16:creationId xmlns:a16="http://schemas.microsoft.com/office/drawing/2014/main" id="{903836A9-ACB7-B48F-294D-CD5E1ECF9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32" y="1240159"/>
            <a:ext cx="4551667" cy="3034445"/>
          </a:xfrm>
          <a:prstGeom prst="rect">
            <a:avLst/>
          </a:prstGeom>
        </p:spPr>
      </p:pic>
      <p:pic>
        <p:nvPicPr>
          <p:cNvPr id="15" name="Kép 14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F2E1541A-82D0-30C4-C98B-6A62CB8614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67" y="3796446"/>
            <a:ext cx="4592333" cy="3061555"/>
          </a:xfrm>
          <a:prstGeom prst="rect">
            <a:avLst/>
          </a:prstGeom>
        </p:spPr>
      </p:pic>
      <p:sp>
        <p:nvSpPr>
          <p:cNvPr id="25" name="Tartalom helye 2">
            <a:extLst>
              <a:ext uri="{FF2B5EF4-FFF2-40B4-BE49-F238E27FC236}">
                <a16:creationId xmlns:a16="http://schemas.microsoft.com/office/drawing/2014/main" id="{89DBBFDA-15AC-3D63-EEFF-3E7CFFAAE47E}"/>
              </a:ext>
            </a:extLst>
          </p:cNvPr>
          <p:cNvSpPr txBox="1">
            <a:spLocks/>
          </p:cNvSpPr>
          <p:nvPr/>
        </p:nvSpPr>
        <p:spPr>
          <a:xfrm>
            <a:off x="457200" y="1545701"/>
            <a:ext cx="8686800" cy="16857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HOZZ SAJÁT</a:t>
            </a:r>
          </a:p>
          <a:p>
            <a:pPr marL="0" indent="0">
              <a:buNone/>
            </a:pPr>
            <a:r>
              <a:rPr lang="hu-HU" dirty="0"/>
              <a:t>CSOMAGOLÁST</a:t>
            </a:r>
          </a:p>
        </p:txBody>
      </p:sp>
      <p:pic>
        <p:nvPicPr>
          <p:cNvPr id="7" name="Kép 6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0C65E76C-B534-E029-5A39-FDC8D8FF4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96446"/>
            <a:ext cx="4592334" cy="30615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155FF06-4AB3-153D-2943-0CDF9A0822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83" t="25081" r="27978" b="13385"/>
          <a:stretch/>
        </p:blipFill>
        <p:spPr>
          <a:xfrm>
            <a:off x="3301017" y="2890122"/>
            <a:ext cx="2541966" cy="18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8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MISKOLCI ZÖLD KOSÁR KÖZÖSSÉG – KOSÁRKÖZÖSSÉG, JÓ ÚTON A ZERO WASTE FELÉ</a:t>
            </a:r>
          </a:p>
        </p:txBody>
      </p:sp>
      <p:pic>
        <p:nvPicPr>
          <p:cNvPr id="17" name="Kép 16" descr="A képen beltéri látható&#10;&#10;Automatikusan generált leírás">
            <a:extLst>
              <a:ext uri="{FF2B5EF4-FFF2-40B4-BE49-F238E27FC236}">
                <a16:creationId xmlns:a16="http://schemas.microsoft.com/office/drawing/2014/main" id="{21827984-D798-738B-02B9-7C9D0E972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027" y="1258347"/>
            <a:ext cx="4065973" cy="2710649"/>
          </a:xfrm>
          <a:prstGeom prst="rect">
            <a:avLst/>
          </a:prstGeom>
        </p:spPr>
      </p:pic>
      <p:pic>
        <p:nvPicPr>
          <p:cNvPr id="19" name="Kép 18" descr="A képen beltéri, rendetlen látható&#10;&#10;Automatikusan generált leírás">
            <a:extLst>
              <a:ext uri="{FF2B5EF4-FFF2-40B4-BE49-F238E27FC236}">
                <a16:creationId xmlns:a16="http://schemas.microsoft.com/office/drawing/2014/main" id="{31B69BAE-84B3-5AA2-BCDF-D8B01AC6A4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79" r="17040"/>
          <a:stretch/>
        </p:blipFill>
        <p:spPr>
          <a:xfrm>
            <a:off x="6044523" y="3965015"/>
            <a:ext cx="3099477" cy="288669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A93E6D-690A-8669-88AF-36BD92D6D123}"/>
              </a:ext>
            </a:extLst>
          </p:cNvPr>
          <p:cNvSpPr txBox="1">
            <a:spLocks/>
          </p:cNvSpPr>
          <p:nvPr/>
        </p:nvSpPr>
        <p:spPr>
          <a:xfrm>
            <a:off x="905189" y="1872871"/>
            <a:ext cx="8238811" cy="12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AMIT LEHET</a:t>
            </a:r>
          </a:p>
          <a:p>
            <a:pPr marL="0" indent="0">
              <a:buNone/>
            </a:pPr>
            <a:r>
              <a:rPr lang="hu-HU" dirty="0"/>
              <a:t>ÚJRATÖLTÜNK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4159D038-0C68-2181-A52D-04F95AF3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838" t="1815" r="1502" b="34626"/>
          <a:stretch/>
        </p:blipFill>
        <p:spPr>
          <a:xfrm>
            <a:off x="0" y="3965015"/>
            <a:ext cx="6257878" cy="28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MISKOLCI ZÖLD KOSÁR KÖZÖSSÉG – KOSÁRKÖZÖSSÉG, JÓ ÚTON A ZERO WASTE FELÉ</a:t>
            </a:r>
          </a:p>
        </p:txBody>
      </p:sp>
      <p:sp>
        <p:nvSpPr>
          <p:cNvPr id="25" name="Tartalom helye 2">
            <a:extLst>
              <a:ext uri="{FF2B5EF4-FFF2-40B4-BE49-F238E27FC236}">
                <a16:creationId xmlns:a16="http://schemas.microsoft.com/office/drawing/2014/main" id="{89DBBFDA-15AC-3D63-EEFF-3E7CFFAAE47E}"/>
              </a:ext>
            </a:extLst>
          </p:cNvPr>
          <p:cNvSpPr txBox="1">
            <a:spLocks/>
          </p:cNvSpPr>
          <p:nvPr/>
        </p:nvSpPr>
        <p:spPr>
          <a:xfrm>
            <a:off x="457200" y="1545700"/>
            <a:ext cx="8686800" cy="25380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ÉS PERSZE MI IS</a:t>
            </a:r>
          </a:p>
          <a:p>
            <a:pPr marL="0" indent="0">
              <a:buNone/>
            </a:pPr>
            <a:r>
              <a:rPr lang="hu-HU" dirty="0"/>
              <a:t>SZELEKTÁLUNK</a:t>
            </a:r>
          </a:p>
          <a:p>
            <a:pPr marL="0" indent="0">
              <a:buNone/>
            </a:pPr>
            <a:r>
              <a:rPr lang="hu-HU" dirty="0"/>
              <a:t>KOMPOSZTÁLUNK</a:t>
            </a:r>
          </a:p>
        </p:txBody>
      </p:sp>
      <p:pic>
        <p:nvPicPr>
          <p:cNvPr id="6" name="Kép 5" descr="A képen fű, kültéri, talaj látható&#10;&#10;Automatikusan generált leírás">
            <a:extLst>
              <a:ext uri="{FF2B5EF4-FFF2-40B4-BE49-F238E27FC236}">
                <a16:creationId xmlns:a16="http://schemas.microsoft.com/office/drawing/2014/main" id="{B54EF290-5071-D4E5-FEF9-3F0D4EEB7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8" t="8804" r="41316"/>
          <a:stretch/>
        </p:blipFill>
        <p:spPr>
          <a:xfrm>
            <a:off x="6809173" y="2637639"/>
            <a:ext cx="2334827" cy="2892175"/>
          </a:xfrm>
          <a:prstGeom prst="rect">
            <a:avLst/>
          </a:prstGeom>
        </p:spPr>
      </p:pic>
      <p:pic>
        <p:nvPicPr>
          <p:cNvPr id="10" name="Kép 9" descr="A képen szemetes látható&#10;&#10;Automatikusan generált leírás">
            <a:extLst>
              <a:ext uri="{FF2B5EF4-FFF2-40B4-BE49-F238E27FC236}">
                <a16:creationId xmlns:a16="http://schemas.microsoft.com/office/drawing/2014/main" id="{2A1E4227-754C-C507-DF24-D1FB8867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234" r="21526" b="1234"/>
          <a:stretch/>
        </p:blipFill>
        <p:spPr>
          <a:xfrm>
            <a:off x="2120533" y="3686609"/>
            <a:ext cx="4688640" cy="31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348147" cy="936104"/>
          </a:xfrm>
        </p:spPr>
        <p:txBody>
          <a:bodyPr/>
          <a:lstStyle/>
          <a:p>
            <a:r>
              <a:rPr lang="hu-HU"/>
              <a:t>Előadás célja és felépítése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Olyan </a:t>
            </a:r>
            <a:r>
              <a:rPr lang="hu-HU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vállalkozói és platform jó gyakorlatok </a:t>
            </a:r>
            <a:r>
              <a:rPr lang="hu-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bemutatása, amelyek a vállalkozások és önkormányzatok számára hasznosíthatóak, segítik azok mindennapi működését.</a:t>
            </a:r>
            <a:endParaRPr lang="hu-HU"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BEE3BE-5964-45D7-97B7-4E80B2077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7499982"/>
              </p:ext>
            </p:extLst>
          </p:nvPr>
        </p:nvGraphicFramePr>
        <p:xfrm>
          <a:off x="827584" y="3501008"/>
          <a:ext cx="777686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672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542B9A86-B694-1ACC-DB96-DCCB218AF6A6}"/>
              </a:ext>
            </a:extLst>
          </p:cNvPr>
          <p:cNvSpPr txBox="1">
            <a:spLocks/>
          </p:cNvSpPr>
          <p:nvPr/>
        </p:nvSpPr>
        <p:spPr>
          <a:xfrm>
            <a:off x="1043608" y="3429000"/>
            <a:ext cx="4572000" cy="22411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600" dirty="0">
                <a:solidFill>
                  <a:schemeClr val="bg1"/>
                </a:solidFill>
              </a:rPr>
              <a:t>Lenkey Péter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600" dirty="0">
                <a:solidFill>
                  <a:schemeClr val="bg1"/>
                </a:solidFill>
              </a:rPr>
              <a:t>tanácsadó 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hu-HU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600" dirty="0">
                <a:solidFill>
                  <a:schemeClr val="bg1"/>
                </a:solidFill>
              </a:rPr>
              <a:t>Mobil: +36-30/768-3430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6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lenkey@exactproject.hu</a:t>
            </a:r>
            <a:endParaRPr lang="hu-HU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FA2F9A-1B01-45F2-B012-F0461705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Aldi</a:t>
            </a:r>
            <a:r>
              <a:rPr lang="hu-HU"/>
              <a:t>: Szokatlan üzleti modell</a:t>
            </a:r>
          </a:p>
        </p:txBody>
      </p:sp>
      <p:pic>
        <p:nvPicPr>
          <p:cNvPr id="4" name="Kép 3" descr="A képen sárga látható&#10;&#10;Automatikusan generált leírás">
            <a:extLst>
              <a:ext uri="{FF2B5EF4-FFF2-40B4-BE49-F238E27FC236}">
                <a16:creationId xmlns:a16="http://schemas.microsoft.com/office/drawing/2014/main" id="{37784140-2F9E-4E23-81BB-DEB8D57D9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7515" r="13487" b="6443"/>
          <a:stretch/>
        </p:blipFill>
        <p:spPr bwMode="auto">
          <a:xfrm>
            <a:off x="714746" y="1577250"/>
            <a:ext cx="2160000" cy="2515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áblázat 6">
            <a:extLst>
              <a:ext uri="{FF2B5EF4-FFF2-40B4-BE49-F238E27FC236}">
                <a16:creationId xmlns:a16="http://schemas.microsoft.com/office/drawing/2014/main" id="{384A1851-99E9-4682-B7C2-0EB685DA5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97793"/>
              </p:ext>
            </p:extLst>
          </p:nvPr>
        </p:nvGraphicFramePr>
        <p:xfrm>
          <a:off x="3579941" y="1980428"/>
          <a:ext cx="5378629" cy="38109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9040">
                  <a:extLst>
                    <a:ext uri="{9D8B030D-6E8A-4147-A177-3AD203B41FA5}">
                      <a16:colId xmlns:a16="http://schemas.microsoft.com/office/drawing/2014/main" val="80416040"/>
                    </a:ext>
                  </a:extLst>
                </a:gridCol>
                <a:gridCol w="3719589">
                  <a:extLst>
                    <a:ext uri="{9D8B030D-6E8A-4147-A177-3AD203B41FA5}">
                      <a16:colId xmlns:a16="http://schemas.microsoft.com/office/drawing/2014/main" val="1035781258"/>
                    </a:ext>
                  </a:extLst>
                </a:gridCol>
              </a:tblGrid>
              <a:tr h="92853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ALDI MAGYARORSZÁG ÉLELMISZER Élelmiszer Kereskedelmi Betéti Társaság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8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51001"/>
                  </a:ext>
                </a:extLst>
              </a:tr>
              <a:tr h="352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>
                          <a:effectLst/>
                        </a:rPr>
                        <a:t>Méret:</a:t>
                      </a:r>
                      <a:endParaRPr lang="hu-H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>
                          <a:effectLst/>
                        </a:rPr>
                        <a:t>Nagyvállalkozás (2916 fő; 2018)</a:t>
                      </a:r>
                      <a:endParaRPr lang="hu-HU" sz="18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778828"/>
                  </a:ext>
                </a:extLst>
              </a:tr>
              <a:tr h="583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>
                          <a:effectLst/>
                        </a:rPr>
                        <a:t>Nettó árbevétel:</a:t>
                      </a:r>
                      <a:endParaRPr lang="hu-H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>
                          <a:effectLst/>
                        </a:rPr>
                        <a:t>208 365 568 000 Ft (2018)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663560"/>
                  </a:ext>
                </a:extLst>
              </a:tr>
              <a:tr h="926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>
                          <a:effectLst/>
                        </a:rPr>
                        <a:t>Ágazat, fő tevékenység </a:t>
                      </a:r>
                      <a:endParaRPr lang="hu-H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Kiskereskedelem; Élelmiszer jellegű bolti vegyes kiskereskedelem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5792876"/>
                  </a:ext>
                </a:extLst>
              </a:tr>
              <a:tr h="747418">
                <a:tc>
                  <a:txBody>
                    <a:bodyPr/>
                    <a:lstStyle/>
                    <a:p>
                      <a:r>
                        <a:rPr lang="hu-HU" sz="1800" b="1"/>
                        <a:t>Honlap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800"/>
                        <a:t>www.aldi-hungary.hu</a:t>
                      </a:r>
                    </a:p>
                    <a:p>
                      <a:pPr algn="l"/>
                      <a:endParaRPr lang="hu-H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5052"/>
                  </a:ext>
                </a:extLst>
              </a:tr>
            </a:tbl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3B9324BA-E0B0-40F9-870D-85940D2A5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46" y="4453767"/>
            <a:ext cx="2160000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FA2F9A-1B01-45F2-B012-F0461705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Aldi</a:t>
            </a:r>
            <a:r>
              <a:rPr lang="hu-HU"/>
              <a:t>: Szokatlan üzleti modell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3494563C-5BDE-4974-B6AA-3607D64C4C23}"/>
              </a:ext>
            </a:extLst>
          </p:cNvPr>
          <p:cNvSpPr txBox="1">
            <a:spLocks/>
          </p:cNvSpPr>
          <p:nvPr/>
        </p:nvSpPr>
        <p:spPr>
          <a:xfrm>
            <a:off x="604137" y="3121338"/>
            <a:ext cx="3137692" cy="76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 typeface="Arial" panose="020B0604020202020204" pitchFamily="34" charset="0"/>
              <a:buNone/>
            </a:pPr>
            <a:r>
              <a:rPr lang="hu-HU" sz="1800" b="1">
                <a:solidFill>
                  <a:schemeClr val="accent1"/>
                </a:solidFill>
                <a:latin typeface="+mn-lt"/>
                <a:cs typeface="+mn-cs"/>
              </a:rPr>
              <a:t>Egyes gyakorlatok racionalizálása</a:t>
            </a:r>
          </a:p>
        </p:txBody>
      </p:sp>
      <p:sp>
        <p:nvSpPr>
          <p:cNvPr id="6" name="Nem egyenlő 5">
            <a:extLst>
              <a:ext uri="{FF2B5EF4-FFF2-40B4-BE49-F238E27FC236}">
                <a16:creationId xmlns:a16="http://schemas.microsoft.com/office/drawing/2014/main" id="{A43608A3-FAD2-47A6-9223-823834E76EBB}"/>
              </a:ext>
            </a:extLst>
          </p:cNvPr>
          <p:cNvSpPr/>
          <p:nvPr/>
        </p:nvSpPr>
        <p:spPr>
          <a:xfrm>
            <a:off x="3964793" y="1525998"/>
            <a:ext cx="1214414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2D14F2B-4C84-489B-8ACC-08E25F738C75}"/>
              </a:ext>
            </a:extLst>
          </p:cNvPr>
          <p:cNvSpPr txBox="1"/>
          <p:nvPr/>
        </p:nvSpPr>
        <p:spPr>
          <a:xfrm>
            <a:off x="544530" y="1660032"/>
            <a:ext cx="325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>
                <a:solidFill>
                  <a:schemeClr val="accent1"/>
                </a:solidFill>
              </a:rPr>
              <a:t>Az ALDI működése, üzleti modellje</a:t>
            </a:r>
            <a:endParaRPr lang="hu-HU" b="1">
              <a:solidFill>
                <a:schemeClr val="accent1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FCDFAAA-FFD4-41DB-A7D8-A5022922FE86}"/>
              </a:ext>
            </a:extLst>
          </p:cNvPr>
          <p:cNvSpPr txBox="1"/>
          <p:nvPr/>
        </p:nvSpPr>
        <p:spPr>
          <a:xfrm>
            <a:off x="5558321" y="1572934"/>
            <a:ext cx="325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>
                <a:solidFill>
                  <a:schemeClr val="accent1"/>
                </a:solidFill>
              </a:rPr>
              <a:t>Más kiskereskedelmi üzletláncokra jellemző gyakorlatok</a:t>
            </a:r>
            <a:endParaRPr lang="hu-HU" b="1">
              <a:solidFill>
                <a:schemeClr val="accent1"/>
              </a:solidFill>
            </a:endParaRPr>
          </a:p>
        </p:txBody>
      </p:sp>
      <p:pic>
        <p:nvPicPr>
          <p:cNvPr id="14" name="Picture 2" descr="Forráskép megtekintése">
            <a:extLst>
              <a:ext uri="{FF2B5EF4-FFF2-40B4-BE49-F238E27FC236}">
                <a16:creationId xmlns:a16="http://schemas.microsoft.com/office/drawing/2014/main" id="{F5022EEC-13C7-47F1-BF5B-66278CAD6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b="9861"/>
          <a:stretch/>
        </p:blipFill>
        <p:spPr bwMode="auto">
          <a:xfrm>
            <a:off x="5838764" y="4412126"/>
            <a:ext cx="269602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artalom helye 2">
            <a:extLst>
              <a:ext uri="{FF2B5EF4-FFF2-40B4-BE49-F238E27FC236}">
                <a16:creationId xmlns:a16="http://schemas.microsoft.com/office/drawing/2014/main" id="{20289F5B-3FDE-40CB-8EBC-77E21C2A5C8F}"/>
              </a:ext>
            </a:extLst>
          </p:cNvPr>
          <p:cNvSpPr txBox="1">
            <a:spLocks/>
          </p:cNvSpPr>
          <p:nvPr/>
        </p:nvSpPr>
        <p:spPr>
          <a:xfrm>
            <a:off x="5617928" y="2816287"/>
            <a:ext cx="3137692" cy="137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hu-HU" sz="1800" b="1">
                <a:solidFill>
                  <a:schemeClr val="accent1"/>
                </a:solidFill>
                <a:latin typeface="+mn-lt"/>
                <a:cs typeface="+mn-cs"/>
              </a:rPr>
              <a:t>PIACI ELŐNY – Az ALDI mára az ország egyik vezető diszkont áruházlánca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u-HU" sz="1800"/>
          </a:p>
        </p:txBody>
      </p:sp>
      <p:pic>
        <p:nvPicPr>
          <p:cNvPr id="16" name="Kép 15" descr="A képen épület, szöveg, kültéri, égbolt látható&#10;&#10;Automatikusan generált leírás">
            <a:extLst>
              <a:ext uri="{FF2B5EF4-FFF2-40B4-BE49-F238E27FC236}">
                <a16:creationId xmlns:a16="http://schemas.microsoft.com/office/drawing/2014/main" id="{8E4B0A46-B0DE-427F-A2CE-B52914F9A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6" y="4417603"/>
            <a:ext cx="2160000" cy="2160000"/>
          </a:xfrm>
          <a:prstGeom prst="rect">
            <a:avLst/>
          </a:prstGeom>
        </p:spPr>
      </p:pic>
      <p:pic>
        <p:nvPicPr>
          <p:cNvPr id="17" name="Kép 16" descr="A képen szöveg látható&#10;&#10;Automatikusan generált leírás">
            <a:extLst>
              <a:ext uri="{FF2B5EF4-FFF2-40B4-BE49-F238E27FC236}">
                <a16:creationId xmlns:a16="http://schemas.microsoft.com/office/drawing/2014/main" id="{328E60FA-9153-44D5-996F-1EE0F1C26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948" r="12552" b="14691"/>
          <a:stretch/>
        </p:blipFill>
        <p:spPr bwMode="auto">
          <a:xfrm>
            <a:off x="3237745" y="4412126"/>
            <a:ext cx="216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1F41909B-77C6-435A-9DAC-296190057E40}"/>
              </a:ext>
            </a:extLst>
          </p:cNvPr>
          <p:cNvSpPr/>
          <p:nvPr/>
        </p:nvSpPr>
        <p:spPr>
          <a:xfrm>
            <a:off x="4119937" y="3121338"/>
            <a:ext cx="1059270" cy="493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742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FA2F9A-1B01-45F2-B012-F0461705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Aldi</a:t>
            </a:r>
            <a:r>
              <a:rPr lang="hu-HU"/>
              <a:t>: Szokatlan üzleti modell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F4216C-D4BC-4F44-BAC3-A1365F4D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89" y="3348738"/>
            <a:ext cx="1972638" cy="1029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800" b="1">
                <a:solidFill>
                  <a:schemeClr val="accent1"/>
                </a:solidFill>
              </a:rPr>
              <a:t>Versenytársaitól jelentősen eltérő gyakorlat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443F3D5-99FE-4DF1-95E3-8737F1DA78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103202"/>
              </p:ext>
            </p:extLst>
          </p:nvPr>
        </p:nvGraphicFramePr>
        <p:xfrm>
          <a:off x="3441843" y="1674687"/>
          <a:ext cx="5496672" cy="43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FD1DB019-E2C4-421D-90EC-3B811B931936}"/>
              </a:ext>
            </a:extLst>
          </p:cNvPr>
          <p:cNvSpPr/>
          <p:nvPr/>
        </p:nvSpPr>
        <p:spPr>
          <a:xfrm>
            <a:off x="2666417" y="3617151"/>
            <a:ext cx="529635" cy="493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8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30C3F8-4A28-4C9E-BAE2-919C2362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Memoq</a:t>
            </a:r>
            <a:r>
              <a:rPr lang="hu-HU"/>
              <a:t> Zrt.: Szolgáltatás nemzetközi értékesítése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B10D1B1-7C87-4B2C-8BF3-12074923E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" y="1602905"/>
            <a:ext cx="2880000" cy="1856471"/>
          </a:xfrm>
          <a:prstGeom prst="rect">
            <a:avLst/>
          </a:prstGeom>
        </p:spPr>
      </p:pic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8DD95287-43AD-4F02-9633-8A1D24F94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78089"/>
              </p:ext>
            </p:extLst>
          </p:nvPr>
        </p:nvGraphicFramePr>
        <p:xfrm>
          <a:off x="3691430" y="2349415"/>
          <a:ext cx="5004581" cy="2967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665">
                  <a:extLst>
                    <a:ext uri="{9D8B030D-6E8A-4147-A177-3AD203B41FA5}">
                      <a16:colId xmlns:a16="http://schemas.microsoft.com/office/drawing/2014/main" val="80416040"/>
                    </a:ext>
                  </a:extLst>
                </a:gridCol>
                <a:gridCol w="3460916">
                  <a:extLst>
                    <a:ext uri="{9D8B030D-6E8A-4147-A177-3AD203B41FA5}">
                      <a16:colId xmlns:a16="http://schemas.microsoft.com/office/drawing/2014/main" val="1035781258"/>
                    </a:ext>
                  </a:extLst>
                </a:gridCol>
              </a:tblGrid>
              <a:tr h="190056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memoQ</a:t>
                      </a:r>
                      <a:r>
                        <a:rPr lang="hu-HU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Fordítástechnológiai Zártkörűen Működő Részvénytársaság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51001"/>
                  </a:ext>
                </a:extLst>
              </a:tr>
              <a:tr h="190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>
                          <a:effectLst/>
                        </a:rPr>
                        <a:t>Méret: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Kisvállalkozás (47 fő; 2018)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172009"/>
                  </a:ext>
                </a:extLst>
              </a:tr>
              <a:tr h="270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>
                          <a:effectLst/>
                        </a:rPr>
                        <a:t>Nettó árbevétel: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1 575 163 000 Ft (2018)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663560"/>
                  </a:ext>
                </a:extLst>
              </a:tr>
              <a:tr h="333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>
                          <a:effectLst/>
                        </a:rPr>
                        <a:t>Ágazat, fő tevékenység 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Információ, kommunikáció; Egyéb szoftverkiadás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5792876"/>
                  </a:ext>
                </a:extLst>
              </a:tr>
              <a:tr h="400471">
                <a:tc>
                  <a:txBody>
                    <a:bodyPr/>
                    <a:lstStyle/>
                    <a:p>
                      <a:r>
                        <a:rPr lang="hu-HU" sz="1600" b="1"/>
                        <a:t>Honlap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www.memoq.com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5052"/>
                  </a:ext>
                </a:extLst>
              </a:tr>
            </a:tbl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E13CA96E-D875-44BE-A2F4-1FCC82BB2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89" y="4081553"/>
            <a:ext cx="2160000" cy="13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0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30C3F8-4A28-4C9E-BAE2-919C2362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Memoq</a:t>
            </a:r>
            <a:r>
              <a:rPr lang="hu-HU"/>
              <a:t> Zrt.: Szolgáltatás nemzetközi értékesítése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ABADBB3-43F1-4215-B457-9188388B0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3109283"/>
              </p:ext>
            </p:extLst>
          </p:nvPr>
        </p:nvGraphicFramePr>
        <p:xfrm>
          <a:off x="594567" y="1386037"/>
          <a:ext cx="7954866" cy="5111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534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30C3F8-4A28-4C9E-BAE2-919C2362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29600" cy="936104"/>
          </a:xfrm>
        </p:spPr>
        <p:txBody>
          <a:bodyPr/>
          <a:lstStyle/>
          <a:p>
            <a:r>
              <a:rPr lang="hu-HU" err="1"/>
              <a:t>Memoq</a:t>
            </a:r>
            <a:r>
              <a:rPr lang="hu-HU"/>
              <a:t> Zrt.: Szolgáltatás nemzetközi értékesítése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5C6225-0CDD-4842-9697-C0C213C1D6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056229"/>
              </p:ext>
            </p:extLst>
          </p:nvPr>
        </p:nvGraphicFramePr>
        <p:xfrm>
          <a:off x="447989" y="1538589"/>
          <a:ext cx="4354239" cy="1907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E1ADC12-EDA7-400C-988F-8442A1940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005340"/>
              </p:ext>
            </p:extLst>
          </p:nvPr>
        </p:nvGraphicFramePr>
        <p:xfrm>
          <a:off x="408966" y="3780890"/>
          <a:ext cx="4432283" cy="212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0641AEB9-DB4F-4A1A-91C6-47D7EB1E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77" y="3633574"/>
            <a:ext cx="3695038" cy="26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ráskép megtekintése">
            <a:extLst>
              <a:ext uri="{FF2B5EF4-FFF2-40B4-BE49-F238E27FC236}">
                <a16:creationId xmlns:a16="http://schemas.microsoft.com/office/drawing/2014/main" id="{4CC0975D-A4F9-4956-A4FC-76F33748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77" y="1506823"/>
            <a:ext cx="3600000" cy="18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4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67A23A-0B34-4C4C-A0A2-D80CEE89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dirty="0"/>
              <a:t>Barcelona – Befogadó vállalkozói Modell</a:t>
            </a:r>
          </a:p>
        </p:txBody>
      </p:sp>
      <p:pic>
        <p:nvPicPr>
          <p:cNvPr id="5" name="Tartalom helye 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9279DF7F-9C8A-46EA-9B3E-CF54BF0DC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990" y="1800225"/>
            <a:ext cx="5585685" cy="158400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265487F-CA5C-4701-ABAC-2E2EF8F4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800" y="3429000"/>
            <a:ext cx="3780000" cy="32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3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366789F99CFF14CAF2DB49F272F8D11" ma:contentTypeVersion="16" ma:contentTypeDescription="Új dokumentum létrehozása." ma:contentTypeScope="" ma:versionID="4ac8444b7ec1e88c94bc85ba64ec2d33">
  <xsd:schema xmlns:xsd="http://www.w3.org/2001/XMLSchema" xmlns:xs="http://www.w3.org/2001/XMLSchema" xmlns:p="http://schemas.microsoft.com/office/2006/metadata/properties" xmlns:ns2="b0cb2892-42e2-4272-87fa-43d94eb3fcf1" xmlns:ns3="cad1f968-1d7f-41bf-b2cd-0fb9664be832" targetNamespace="http://schemas.microsoft.com/office/2006/metadata/properties" ma:root="true" ma:fieldsID="c229e8b41002d24b9536da326c15da19" ns2:_="" ns3:_="">
    <xsd:import namespace="b0cb2892-42e2-4272-87fa-43d94eb3fcf1"/>
    <xsd:import namespace="cad1f968-1d7f-41bf-b2cd-0fb9664be8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b2892-42e2-4272-87fa-43d94eb3fc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0ce0bf48-eb52-48a5-a101-67f9115812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1f968-1d7f-41bf-b2cd-0fb9664be83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e7135f-cc1c-4e5d-b9aa-f2dee096338a}" ma:internalName="TaxCatchAll" ma:showField="CatchAllData" ma:web="cad1f968-1d7f-41bf-b2cd-0fb9664be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928447-B93E-45B7-A382-BAACD4BA99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cb2892-42e2-4272-87fa-43d94eb3fcf1"/>
    <ds:schemaRef ds:uri="cad1f968-1d7f-41bf-b2cd-0fb9664be8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3CCB5-884F-4689-89A7-3BF282E599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937</Words>
  <Application>Microsoft Office PowerPoint</Application>
  <PresentationFormat>Diavetítés a képernyőre (4:3 oldalarány)</PresentationFormat>
  <Paragraphs>163</Paragraphs>
  <Slides>20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Calibri</vt:lpstr>
      <vt:lpstr>Courier New</vt:lpstr>
      <vt:lpstr>Symbol</vt:lpstr>
      <vt:lpstr>Wingdings</vt:lpstr>
      <vt:lpstr>Office-téma</vt:lpstr>
      <vt:lpstr>Vállalkozói és platform jó gyakorlatok </vt:lpstr>
      <vt:lpstr>Előadás célja és felépítése</vt:lpstr>
      <vt:lpstr>Aldi: Szokatlan üzleti modell</vt:lpstr>
      <vt:lpstr>Aldi: Szokatlan üzleti modell</vt:lpstr>
      <vt:lpstr>Aldi: Szokatlan üzleti modell</vt:lpstr>
      <vt:lpstr>Memoq Zrt.: Szolgáltatás nemzetközi értékesítése</vt:lpstr>
      <vt:lpstr>Memoq Zrt.: Szolgáltatás nemzetközi értékesítése</vt:lpstr>
      <vt:lpstr>Memoq Zrt.: Szolgáltatás nemzetközi értékesítése</vt:lpstr>
      <vt:lpstr>Barcelona – Befogadó vállalkozói Modell</vt:lpstr>
      <vt:lpstr>Barcelona – Befogadó vállalkozói Modell</vt:lpstr>
      <vt:lpstr>Barcelona – Befogadó vállalkozói Modell</vt:lpstr>
      <vt:lpstr>Barcelona – Befogadó vállalkozói Modell</vt:lpstr>
      <vt:lpstr>Barcelona – Befogadó vállalkozói Modell</vt:lpstr>
      <vt:lpstr>Barcelona – Befogadó vállalkozói Modell</vt:lpstr>
      <vt:lpstr>MISKOLCI ZÖLD KOSÁR KÖZÖSSÉG – KOSÁRKÖZÖSSÉG, JÓ ÚTON A ZERO WASTE FELÉ</vt:lpstr>
      <vt:lpstr>MISKOLCI ZÖLD KOSÁR KÖZÖSSÉG – KOSÁRKÖZÖSSÉG, JÓ ÚTON A ZERO WASTE FELÉ</vt:lpstr>
      <vt:lpstr>MISKOLCI ZÖLD KOSÁR KÖZÖSSÉG – KOSÁRKÖZÖSSÉG, JÓ ÚTON A ZERO WASTE FELÉ</vt:lpstr>
      <vt:lpstr>MISKOLCI ZÖLD KOSÁR KÖZÖSSÉG – KOSÁRKÖZÖSSÉG, JÓ ÚTON A ZERO WASTE FELÉ</vt:lpstr>
      <vt:lpstr>MISKOLCI ZÖLD KOSÁR KÖZÖSSÉG – KOSÁRKÖZÖSSÉG, JÓ ÚTON A ZERO WASTE FELÉ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Lenkey Péter</cp:lastModifiedBy>
  <cp:revision>2</cp:revision>
  <cp:lastPrinted>2022-11-07T07:51:03Z</cp:lastPrinted>
  <dcterms:created xsi:type="dcterms:W3CDTF">2014-03-03T11:13:53Z</dcterms:created>
  <dcterms:modified xsi:type="dcterms:W3CDTF">2022-11-09T12:44:03Z</dcterms:modified>
</cp:coreProperties>
</file>